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7102475" cy="10233025"/>
  <p:defaultTextStyle>
    <a:defPPr>
      <a:defRPr lang="fr-FR"/>
    </a:defPPr>
    <a:lvl1pPr algn="l">
      <a:spcBef>
        <a:spcPts val="0"/>
      </a:spcBef>
      <a:spcAft>
        <a:spcPts val="0"/>
      </a:spcAft>
      <a:defRPr>
        <a:solidFill>
          <a:schemeClr val="tx1"/>
        </a:solidFill>
        <a:latin typeface="Garamond"/>
        <a:ea typeface="MS PGothic"/>
        <a:cs typeface="+mn-cs"/>
      </a:defRPr>
    </a:lvl1pPr>
    <a:lvl2pPr marL="457200" algn="l">
      <a:spcBef>
        <a:spcPts val="0"/>
      </a:spcBef>
      <a:spcAft>
        <a:spcPts val="0"/>
      </a:spcAft>
      <a:defRPr>
        <a:solidFill>
          <a:schemeClr val="tx1"/>
        </a:solidFill>
        <a:latin typeface="Garamond"/>
        <a:ea typeface="MS PGothic"/>
        <a:cs typeface="+mn-cs"/>
      </a:defRPr>
    </a:lvl2pPr>
    <a:lvl3pPr marL="914400" algn="l">
      <a:spcBef>
        <a:spcPts val="0"/>
      </a:spcBef>
      <a:spcAft>
        <a:spcPts val="0"/>
      </a:spcAft>
      <a:defRPr>
        <a:solidFill>
          <a:schemeClr val="tx1"/>
        </a:solidFill>
        <a:latin typeface="Garamond"/>
        <a:ea typeface="MS PGothic"/>
        <a:cs typeface="+mn-cs"/>
      </a:defRPr>
    </a:lvl3pPr>
    <a:lvl4pPr marL="1371600" algn="l">
      <a:spcBef>
        <a:spcPts val="0"/>
      </a:spcBef>
      <a:spcAft>
        <a:spcPts val="0"/>
      </a:spcAft>
      <a:defRPr>
        <a:solidFill>
          <a:schemeClr val="tx1"/>
        </a:solidFill>
        <a:latin typeface="Garamond"/>
        <a:ea typeface="MS PGothic"/>
        <a:cs typeface="+mn-cs"/>
      </a:defRPr>
    </a:lvl4pPr>
    <a:lvl5pPr marL="1828800" algn="l">
      <a:spcBef>
        <a:spcPts val="0"/>
      </a:spcBef>
      <a:spcAft>
        <a:spcPts val="0"/>
      </a:spcAft>
      <a:defRPr>
        <a:solidFill>
          <a:schemeClr val="tx1"/>
        </a:solidFill>
        <a:latin typeface="Garamond"/>
        <a:ea typeface="MS PGothic"/>
        <a:cs typeface="+mn-cs"/>
      </a:defRPr>
    </a:lvl5pPr>
    <a:lvl6pPr marL="2286000" algn="l" defTabSz="914400">
      <a:defRPr>
        <a:solidFill>
          <a:schemeClr val="tx1"/>
        </a:solidFill>
        <a:latin typeface="Garamond"/>
        <a:ea typeface="MS PGothic"/>
        <a:cs typeface="+mn-cs"/>
      </a:defRPr>
    </a:lvl6pPr>
    <a:lvl7pPr marL="2743200" algn="l" defTabSz="914400">
      <a:defRPr>
        <a:solidFill>
          <a:schemeClr val="tx1"/>
        </a:solidFill>
        <a:latin typeface="Garamond"/>
        <a:ea typeface="MS PGothic"/>
        <a:cs typeface="+mn-cs"/>
      </a:defRPr>
    </a:lvl7pPr>
    <a:lvl8pPr marL="3200400" algn="l" defTabSz="914400">
      <a:defRPr>
        <a:solidFill>
          <a:schemeClr val="tx1"/>
        </a:solidFill>
        <a:latin typeface="Garamond"/>
        <a:ea typeface="MS PGothic"/>
        <a:cs typeface="+mn-cs"/>
      </a:defRPr>
    </a:lvl8pPr>
    <a:lvl9pPr marL="3657600" algn="l" defTabSz="914400">
      <a:defRPr>
        <a:solidFill>
          <a:schemeClr val="tx1"/>
        </a:solidFill>
        <a:latin typeface="Garamond"/>
        <a:ea typeface="MS PGothic"/>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2D5ABB26-0587-4C30-8999-92F81FD0307C}">
  <a:tblStyle styleId="{2D5ABB26-0587-4C30-8999-92F81FD0307C}" styleName="Aucun style, aucune grille">
    <a:wholeTbl>
      <a:tcTxStyle>
        <a:fontRef idx="minor">
          <a:srgbClr val="000000"/>
        </a:fontRef>
        <a:schemeClr val="tx1"/>
      </a:tcTxStyle>
      <a:tcStyle>
        <a:tcBdr>
          <a:left>
            <a:ln w="12700">
              <a:noFill/>
            </a:ln>
          </a:left>
          <a:right>
            <a:ln w="12700">
              <a:noFill/>
            </a:ln>
          </a:right>
          <a:top>
            <a:ln w="12700">
              <a:noFill/>
            </a:ln>
          </a:top>
          <a:bottom>
            <a:ln w="12700">
              <a:noFill/>
            </a:ln>
          </a:bottom>
          <a:insideH>
            <a:ln w="12700">
              <a:noFill/>
            </a:ln>
          </a:insideH>
          <a:insideV>
            <a:ln w="12700">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67" autoAdjust="0"/>
  </p:normalViewPr>
  <p:slideViewPr>
    <p:cSldViewPr>
      <p:cViewPr varScale="1">
        <p:scale>
          <a:sx n="57" d="100"/>
          <a:sy n="57" d="100"/>
        </p:scale>
        <p:origin x="-1662"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513" cy="512143"/>
          </a:xfrm>
          <a:prstGeom prst="rect">
            <a:avLst/>
          </a:prstGeom>
        </p:spPr>
        <p:txBody>
          <a:bodyPr vert="horz" lIns="94768" tIns="47384" rIns="94768" bIns="47384" rtlCol="0"/>
          <a:lstStyle>
            <a:lvl1pPr algn="l">
              <a:defRPr sz="1200"/>
            </a:lvl1pPr>
          </a:lstStyle>
          <a:p>
            <a:endParaRPr lang="fr-FR"/>
          </a:p>
        </p:txBody>
      </p:sp>
      <p:sp>
        <p:nvSpPr>
          <p:cNvPr id="3" name="Espace réservé de la date 2"/>
          <p:cNvSpPr>
            <a:spLocks noGrp="1"/>
          </p:cNvSpPr>
          <p:nvPr>
            <p:ph type="dt" sz="quarter" idx="1"/>
          </p:nvPr>
        </p:nvSpPr>
        <p:spPr>
          <a:xfrm>
            <a:off x="4022304" y="0"/>
            <a:ext cx="3078513" cy="512143"/>
          </a:xfrm>
          <a:prstGeom prst="rect">
            <a:avLst/>
          </a:prstGeom>
        </p:spPr>
        <p:txBody>
          <a:bodyPr vert="horz" lIns="94768" tIns="47384" rIns="94768" bIns="47384" rtlCol="0"/>
          <a:lstStyle>
            <a:lvl1pPr algn="r">
              <a:defRPr sz="1200"/>
            </a:lvl1pPr>
          </a:lstStyle>
          <a:p>
            <a:fld id="{20FF4FB6-9DF6-4DCE-B219-D2D1101CC741}" type="datetimeFigureOut">
              <a:rPr lang="fr-FR" smtClean="0"/>
              <a:pPr/>
              <a:t>01/04/2025</a:t>
            </a:fld>
            <a:endParaRPr lang="fr-FR"/>
          </a:p>
        </p:txBody>
      </p:sp>
      <p:sp>
        <p:nvSpPr>
          <p:cNvPr id="4" name="Espace réservé du pied de page 3"/>
          <p:cNvSpPr>
            <a:spLocks noGrp="1"/>
          </p:cNvSpPr>
          <p:nvPr>
            <p:ph type="ftr" sz="quarter" idx="2"/>
          </p:nvPr>
        </p:nvSpPr>
        <p:spPr>
          <a:xfrm>
            <a:off x="0" y="9719246"/>
            <a:ext cx="3078513" cy="512143"/>
          </a:xfrm>
          <a:prstGeom prst="rect">
            <a:avLst/>
          </a:prstGeom>
        </p:spPr>
        <p:txBody>
          <a:bodyPr vert="horz" lIns="94768" tIns="47384" rIns="94768" bIns="47384"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2304" y="9719246"/>
            <a:ext cx="3078513" cy="512143"/>
          </a:xfrm>
          <a:prstGeom prst="rect">
            <a:avLst/>
          </a:prstGeom>
        </p:spPr>
        <p:txBody>
          <a:bodyPr vert="horz" lIns="94768" tIns="47384" rIns="94768" bIns="47384" rtlCol="0" anchor="b"/>
          <a:lstStyle>
            <a:lvl1pPr algn="r">
              <a:defRPr sz="1200"/>
            </a:lvl1pPr>
          </a:lstStyle>
          <a:p>
            <a:fld id="{F6E0F956-82E4-4742-B1D1-F769B5E1468C}"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6146" name="Rectangle 2"/>
          <p:cNvSpPr>
            <a:spLocks noGrp="1" noChangeArrowheads="1"/>
          </p:cNvSpPr>
          <p:nvPr>
            <p:ph type="hdr" sz="quarter"/>
          </p:nvPr>
        </p:nvSpPr>
        <p:spPr bwMode="auto">
          <a:xfrm>
            <a:off x="1" y="1"/>
            <a:ext cx="3077739" cy="511651"/>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defRPr sz="1200">
                <a:latin typeface="Arial"/>
                <a:ea typeface="+mn-ea"/>
                <a:cs typeface="+mn-cs"/>
              </a:defRPr>
            </a:lvl1pPr>
          </a:lstStyle>
          <a:p>
            <a:pPr>
              <a:defRPr/>
            </a:pPr>
            <a:endParaRPr lang="fr-FR"/>
          </a:p>
        </p:txBody>
      </p:sp>
      <p:sp>
        <p:nvSpPr>
          <p:cNvPr id="6147" name="Rectangle 3"/>
          <p:cNvSpPr>
            <a:spLocks noGrp="1" noChangeArrowheads="1"/>
          </p:cNvSpPr>
          <p:nvPr>
            <p:ph type="dt" idx="1"/>
          </p:nvPr>
        </p:nvSpPr>
        <p:spPr bwMode="auto">
          <a:xfrm>
            <a:off x="4023093" y="1"/>
            <a:ext cx="3077739" cy="511651"/>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a:defRPr sz="1200">
                <a:latin typeface="Arial"/>
                <a:ea typeface="+mn-ea"/>
                <a:cs typeface="+mn-cs"/>
              </a:defRPr>
            </a:lvl1pPr>
          </a:lstStyle>
          <a:p>
            <a:pPr>
              <a:defRPr/>
            </a:pPr>
            <a:endParaRPr lang="fr-FR"/>
          </a:p>
        </p:txBody>
      </p:sp>
      <p:sp>
        <p:nvSpPr>
          <p:cNvPr id="16388" name="Rectangle 4"/>
          <p:cNvSpPr>
            <a:spLocks noGrp="1" noRot="1" noChangeAspect="1" noChangeArrowheads="1" noTextEdit="1"/>
          </p:cNvSpPr>
          <p:nvPr>
            <p:ph type="sldImg" idx="2"/>
          </p:nvPr>
        </p:nvSpPr>
        <p:spPr bwMode="auto">
          <a:xfrm>
            <a:off x="993775" y="766763"/>
            <a:ext cx="5114925" cy="38369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10248" y="4860688"/>
            <a:ext cx="5681980" cy="4604861"/>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150" name="Rectangle 6"/>
          <p:cNvSpPr>
            <a:spLocks noGrp="1" noChangeArrowheads="1"/>
          </p:cNvSpPr>
          <p:nvPr>
            <p:ph type="ftr" sz="quarter" idx="4"/>
          </p:nvPr>
        </p:nvSpPr>
        <p:spPr bwMode="auto">
          <a:xfrm>
            <a:off x="1" y="9719599"/>
            <a:ext cx="3077739" cy="511651"/>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defRPr sz="1200">
                <a:latin typeface="Arial"/>
                <a:ea typeface="+mn-ea"/>
                <a:cs typeface="+mn-cs"/>
              </a:defRPr>
            </a:lvl1pPr>
          </a:lstStyle>
          <a:p>
            <a:pPr>
              <a:defRPr/>
            </a:pPr>
            <a:endParaRPr lang="fr-FR"/>
          </a:p>
        </p:txBody>
      </p:sp>
      <p:sp>
        <p:nvSpPr>
          <p:cNvPr id="6151" name="Rectangle 7"/>
          <p:cNvSpPr>
            <a:spLocks noGrp="1" noChangeArrowheads="1"/>
          </p:cNvSpPr>
          <p:nvPr>
            <p:ph type="sldNum" sz="quarter" idx="5"/>
          </p:nvPr>
        </p:nvSpPr>
        <p:spPr bwMode="auto">
          <a:xfrm>
            <a:off x="4023093" y="9719599"/>
            <a:ext cx="3077739" cy="511651"/>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a:defRPr sz="1200">
                <a:latin typeface="Arial"/>
                <a:cs typeface="Arial"/>
              </a:defRPr>
            </a:lvl1pPr>
          </a:lstStyle>
          <a:p>
            <a:pPr>
              <a:defRPr/>
            </a:pPr>
            <a:fld id="{BC39F233-938C-4268-8140-B74039D69120}"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a:spcBef>
        <a:spcPts val="0"/>
      </a:spcBef>
      <a:spcAft>
        <a:spcPts val="0"/>
      </a:spcAft>
      <a:defRPr sz="1200">
        <a:solidFill>
          <a:schemeClr val="tx1"/>
        </a:solidFill>
        <a:latin typeface="Arial"/>
        <a:ea typeface="MS PGothic"/>
        <a:cs typeface="ＭＳ Ｐゴシック"/>
      </a:defRPr>
    </a:lvl1pPr>
    <a:lvl2pPr marL="457200" algn="l">
      <a:spcBef>
        <a:spcPts val="0"/>
      </a:spcBef>
      <a:spcAft>
        <a:spcPts val="0"/>
      </a:spcAft>
      <a:defRPr sz="1200">
        <a:solidFill>
          <a:schemeClr val="tx1"/>
        </a:solidFill>
        <a:latin typeface="Arial"/>
        <a:ea typeface="MS PGothic"/>
        <a:cs typeface="+mn-cs"/>
      </a:defRPr>
    </a:lvl2pPr>
    <a:lvl3pPr marL="914400" algn="l">
      <a:spcBef>
        <a:spcPts val="0"/>
      </a:spcBef>
      <a:spcAft>
        <a:spcPts val="0"/>
      </a:spcAft>
      <a:defRPr sz="1200">
        <a:solidFill>
          <a:schemeClr val="tx1"/>
        </a:solidFill>
        <a:latin typeface="Arial"/>
        <a:ea typeface="MS PGothic"/>
        <a:cs typeface="+mn-cs"/>
      </a:defRPr>
    </a:lvl3pPr>
    <a:lvl4pPr marL="1371600" algn="l">
      <a:spcBef>
        <a:spcPts val="0"/>
      </a:spcBef>
      <a:spcAft>
        <a:spcPts val="0"/>
      </a:spcAft>
      <a:defRPr sz="1200">
        <a:solidFill>
          <a:schemeClr val="tx1"/>
        </a:solidFill>
        <a:latin typeface="Arial"/>
        <a:ea typeface="MS PGothic"/>
        <a:cs typeface="+mn-cs"/>
      </a:defRPr>
    </a:lvl4pPr>
    <a:lvl5pPr marL="1828800" algn="l">
      <a:spcBef>
        <a:spcPts val="0"/>
      </a:spcBef>
      <a:spcAft>
        <a:spcPts val="0"/>
      </a:spcAft>
      <a:defRPr sz="1200">
        <a:solidFill>
          <a:schemeClr val="tx1"/>
        </a:solidFill>
        <a:latin typeface="Arial"/>
        <a:ea typeface="MS PGothic"/>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433" name="Slide Image Placeholder 1"/>
          <p:cNvSpPr>
            <a:spLocks noGrp="1" noRot="1" noChangeAspect="1" noTextEdit="1"/>
          </p:cNvSpPr>
          <p:nvPr>
            <p:ph type="sldImg"/>
          </p:nvPr>
        </p:nvSpPr>
        <p:spPr bwMode="auto">
          <a:ln/>
        </p:spPr>
      </p:sp>
      <p:sp>
        <p:nvSpPr>
          <p:cNvPr id="18434" name="Notes Placeholder 2"/>
          <p:cNvSpPr>
            <a:spLocks noGrp="1"/>
          </p:cNvSpPr>
          <p:nvPr>
            <p:ph type="body" idx="1"/>
          </p:nvPr>
        </p:nvSpPr>
        <p:spPr bwMode="auto">
          <a:prstGeom prst="rect">
            <a:avLst/>
          </a:prstGeom>
          <a:noFill/>
          <a:ln/>
        </p:spPr>
        <p:txBody>
          <a:bodyPr/>
          <a:lstStyle/>
          <a:p>
            <a:pPr>
              <a:defRPr/>
            </a:pPr>
            <a:endParaRPr lang="en-US">
              <a:latin typeface="Arial"/>
            </a:endParaRPr>
          </a:p>
          <a:p>
            <a:pPr>
              <a:defRPr/>
            </a:pPr>
            <a:endParaRPr lang="en-US">
              <a:latin typeface="Arial"/>
            </a:endParaRPr>
          </a:p>
          <a:p>
            <a:pPr>
              <a:defRPr/>
            </a:pPr>
            <a:endParaRPr lang="en-US">
              <a:latin typeface="Arial"/>
            </a:endParaRPr>
          </a:p>
        </p:txBody>
      </p:sp>
      <p:sp>
        <p:nvSpPr>
          <p:cNvPr id="18435" name="Slide Number Placeholder 3"/>
          <p:cNvSpPr>
            <a:spLocks noGrp="1"/>
          </p:cNvSpPr>
          <p:nvPr>
            <p:ph type="sldNum" sz="quarter" idx="5"/>
          </p:nvPr>
        </p:nvSpPr>
        <p:spPr bwMode="auto">
          <a:prstGeom prst="rect">
            <a:avLst/>
          </a:prstGeom>
          <a:noFill/>
        </p:spPr>
        <p:txBody>
          <a:bodyPr/>
          <a:lstStyle/>
          <a:p>
            <a:pPr>
              <a:defRPr/>
            </a:pPr>
            <a:fld id="{020613E8-D827-48CE-8F29-123DBD646416}" type="slidenum">
              <a:rPr lang="fr-FR"/>
              <a:pPr>
                <a:defRPr/>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BC39F233-938C-4268-8140-B74039D69120}" type="slidenum">
              <a:rPr lang="fr-FR"/>
              <a:pPr>
                <a:defRPr/>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5841" name="Slide Image Placeholder 1"/>
          <p:cNvSpPr>
            <a:spLocks noGrp="1" noRot="1" noChangeAspect="1" noTextEdit="1"/>
          </p:cNvSpPr>
          <p:nvPr>
            <p:ph type="sldImg"/>
          </p:nvPr>
        </p:nvSpPr>
        <p:spPr bwMode="auto">
          <a:ln/>
        </p:spPr>
      </p:sp>
      <p:sp>
        <p:nvSpPr>
          <p:cNvPr id="35842" name="Notes Placeholder 2"/>
          <p:cNvSpPr>
            <a:spLocks noGrp="1"/>
          </p:cNvSpPr>
          <p:nvPr>
            <p:ph type="body" idx="1"/>
          </p:nvPr>
        </p:nvSpPr>
        <p:spPr bwMode="auto">
          <a:prstGeom prst="rect">
            <a:avLst/>
          </a:prstGeom>
          <a:noFill/>
          <a:ln/>
        </p:spPr>
        <p:txBody>
          <a:bodyPr/>
          <a:lstStyle/>
          <a:p>
            <a:pPr>
              <a:defRPr/>
            </a:pPr>
            <a:endParaRPr lang="fr-FR">
              <a:latin typeface="Arial"/>
            </a:endParaRPr>
          </a:p>
        </p:txBody>
      </p:sp>
      <p:sp>
        <p:nvSpPr>
          <p:cNvPr id="35843" name="Slide Number Placeholder 3"/>
          <p:cNvSpPr>
            <a:spLocks noGrp="1"/>
          </p:cNvSpPr>
          <p:nvPr>
            <p:ph type="sldNum" sz="quarter" idx="5"/>
          </p:nvPr>
        </p:nvSpPr>
        <p:spPr bwMode="auto">
          <a:prstGeom prst="rect">
            <a:avLst/>
          </a:prstGeom>
          <a:noFill/>
        </p:spPr>
        <p:txBody>
          <a:bodyPr/>
          <a:lstStyle/>
          <a:p>
            <a:pPr>
              <a:defRPr/>
            </a:pPr>
            <a:fld id="{E0FD46F5-8D2E-4244-8149-0D1101B90094}" type="slidenum">
              <a:rPr lang="fr-FR"/>
              <a:pPr>
                <a:defRPr/>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7889" name="Slide Image Placeholder 1"/>
          <p:cNvSpPr>
            <a:spLocks noGrp="1" noRot="1" noChangeAspect="1" noTextEdit="1"/>
          </p:cNvSpPr>
          <p:nvPr>
            <p:ph type="sldImg"/>
          </p:nvPr>
        </p:nvSpPr>
        <p:spPr bwMode="auto">
          <a:ln/>
        </p:spPr>
      </p:sp>
      <p:sp>
        <p:nvSpPr>
          <p:cNvPr id="37890" name="Notes Placeholder 2"/>
          <p:cNvSpPr>
            <a:spLocks noGrp="1"/>
          </p:cNvSpPr>
          <p:nvPr>
            <p:ph type="body" idx="1"/>
          </p:nvPr>
        </p:nvSpPr>
        <p:spPr bwMode="auto">
          <a:prstGeom prst="rect">
            <a:avLst/>
          </a:prstGeom>
          <a:noFill/>
          <a:ln/>
        </p:spPr>
        <p:txBody>
          <a:bodyPr/>
          <a:lstStyle/>
          <a:p>
            <a:pPr>
              <a:defRPr/>
            </a:pPr>
            <a:endParaRPr lang="en-US">
              <a:latin typeface="Arial"/>
            </a:endParaRPr>
          </a:p>
        </p:txBody>
      </p:sp>
      <p:sp>
        <p:nvSpPr>
          <p:cNvPr id="37891" name="Slide Number Placeholder 3"/>
          <p:cNvSpPr>
            <a:spLocks noGrp="1"/>
          </p:cNvSpPr>
          <p:nvPr>
            <p:ph type="sldNum" sz="quarter" idx="5"/>
          </p:nvPr>
        </p:nvSpPr>
        <p:spPr bwMode="auto">
          <a:prstGeom prst="rect">
            <a:avLst/>
          </a:prstGeom>
          <a:noFill/>
        </p:spPr>
        <p:txBody>
          <a:bodyPr/>
          <a:lstStyle/>
          <a:p>
            <a:pPr>
              <a:defRPr/>
            </a:pPr>
            <a:fld id="{00BE8136-8460-429B-817A-8496C984359A}" type="slidenum">
              <a:rPr lang="fr-FR"/>
              <a:pPr>
                <a:defRPr/>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9937" name="Slide Image Placeholder 1"/>
          <p:cNvSpPr>
            <a:spLocks noGrp="1" noRot="1" noChangeAspect="1" noTextEdit="1"/>
          </p:cNvSpPr>
          <p:nvPr>
            <p:ph type="sldImg"/>
          </p:nvPr>
        </p:nvSpPr>
        <p:spPr bwMode="auto">
          <a:ln/>
        </p:spPr>
      </p:sp>
      <p:sp>
        <p:nvSpPr>
          <p:cNvPr id="39938" name="Notes Placeholder 2"/>
          <p:cNvSpPr>
            <a:spLocks noGrp="1"/>
          </p:cNvSpPr>
          <p:nvPr>
            <p:ph type="body" idx="1"/>
          </p:nvPr>
        </p:nvSpPr>
        <p:spPr bwMode="auto">
          <a:prstGeom prst="rect">
            <a:avLst/>
          </a:prstGeom>
          <a:noFill/>
          <a:ln/>
        </p:spPr>
        <p:txBody>
          <a:bodyPr/>
          <a:lstStyle/>
          <a:p>
            <a:pPr>
              <a:defRPr/>
            </a:pPr>
            <a:endParaRPr lang="en-US">
              <a:latin typeface="Arial"/>
            </a:endParaRPr>
          </a:p>
        </p:txBody>
      </p:sp>
      <p:sp>
        <p:nvSpPr>
          <p:cNvPr id="39939" name="Slide Number Placeholder 3"/>
          <p:cNvSpPr>
            <a:spLocks noGrp="1"/>
          </p:cNvSpPr>
          <p:nvPr>
            <p:ph type="sldNum" sz="quarter" idx="5"/>
          </p:nvPr>
        </p:nvSpPr>
        <p:spPr bwMode="auto">
          <a:prstGeom prst="rect">
            <a:avLst/>
          </a:prstGeom>
          <a:noFill/>
        </p:spPr>
        <p:txBody>
          <a:bodyPr/>
          <a:lstStyle/>
          <a:p>
            <a:pPr>
              <a:defRPr/>
            </a:pPr>
            <a:fld id="{70BF1B39-9502-4918-A12B-465101F1659C}" type="slidenum">
              <a:rPr lang="fr-FR"/>
              <a:pPr>
                <a:defRPr/>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BC39F233-938C-4268-8140-B74039D69120}" type="slidenum">
              <a:rPr lang="fr-FR"/>
              <a:pPr>
                <a:defRPr/>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6AA4B8A-A547-A8CC-D6FE-54574A3D68B1}" type="slidenum">
              <a:rPr/>
              <a:pPr>
                <a:defRPr/>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3009" name="Slide Image Placeholder 1"/>
          <p:cNvSpPr>
            <a:spLocks noGrp="1" noRot="1" noChangeAspect="1" noTextEdit="1"/>
          </p:cNvSpPr>
          <p:nvPr>
            <p:ph type="sldImg"/>
          </p:nvPr>
        </p:nvSpPr>
        <p:spPr bwMode="auto">
          <a:ln/>
        </p:spPr>
      </p:sp>
      <p:sp>
        <p:nvSpPr>
          <p:cNvPr id="43010" name="Notes Placeholder 2"/>
          <p:cNvSpPr>
            <a:spLocks noGrp="1"/>
          </p:cNvSpPr>
          <p:nvPr>
            <p:ph type="body" idx="1"/>
          </p:nvPr>
        </p:nvSpPr>
        <p:spPr bwMode="auto">
          <a:prstGeom prst="rect">
            <a:avLst/>
          </a:prstGeom>
          <a:noFill/>
          <a:ln/>
        </p:spPr>
        <p:txBody>
          <a:bodyPr/>
          <a:lstStyle/>
          <a:p>
            <a:pPr>
              <a:defRPr/>
            </a:pPr>
            <a:r>
              <a:rPr lang="fr-FR" sz="3300" b="1" dirty="0" smtClean="0"/>
              <a:t>La motivation de l’abstention de la SCI « bastide haute » n’est pas exprimée explicitement. La volonté, exprimée précédemment, d’acheter le parking propriété de l’ALDE se heurte au statut et aux intérêts collectifs défendus par le syndicat. Le président présume que cette situation peut être la cause de l’abstention.</a:t>
            </a:r>
            <a:endParaRPr lang="fr-FR" sz="3300" b="1" dirty="0"/>
          </a:p>
        </p:txBody>
      </p:sp>
      <p:sp>
        <p:nvSpPr>
          <p:cNvPr id="43011" name="Slide Number Placeholder 3"/>
          <p:cNvSpPr>
            <a:spLocks noGrp="1"/>
          </p:cNvSpPr>
          <p:nvPr>
            <p:ph type="sldNum" sz="quarter" idx="5"/>
          </p:nvPr>
        </p:nvSpPr>
        <p:spPr bwMode="auto">
          <a:prstGeom prst="rect">
            <a:avLst/>
          </a:prstGeom>
          <a:noFill/>
        </p:spPr>
        <p:txBody>
          <a:bodyPr/>
          <a:lstStyle/>
          <a:p>
            <a:pPr>
              <a:defRPr/>
            </a:pPr>
            <a:fld id="{C4B2B6E1-331C-4F40-9D78-DE875DE87DA0}" type="slidenum">
              <a:rPr lang="fr-FR"/>
              <a:pPr>
                <a:defRPr/>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BC39F233-938C-4268-8140-B74039D69120}" type="slidenum">
              <a:rPr lang="fr-FR"/>
              <a:pPr>
                <a:defRPr/>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6081" name="Espace réservé de l'image des diapositives 1"/>
          <p:cNvSpPr>
            <a:spLocks noGrp="1" noRot="1" noChangeAspect="1" noTextEdit="1"/>
          </p:cNvSpPr>
          <p:nvPr>
            <p:ph type="sldImg"/>
          </p:nvPr>
        </p:nvSpPr>
        <p:spPr bwMode="auto">
          <a:ln/>
        </p:spPr>
      </p:sp>
      <p:sp>
        <p:nvSpPr>
          <p:cNvPr id="46082" name="Espace réservé des commentaires 2"/>
          <p:cNvSpPr>
            <a:spLocks noGrp="1"/>
          </p:cNvSpPr>
          <p:nvPr>
            <p:ph type="body" idx="1"/>
          </p:nvPr>
        </p:nvSpPr>
        <p:spPr bwMode="auto">
          <a:prstGeom prst="rect">
            <a:avLst/>
          </a:prstGeom>
          <a:noFill/>
          <a:ln/>
        </p:spPr>
        <p:txBody>
          <a:bodyPr/>
          <a:lstStyle/>
          <a:p>
            <a:pPr>
              <a:defRPr/>
            </a:pPr>
            <a:endParaRPr lang="fr-FR">
              <a:latin typeface="Arial"/>
            </a:endParaRPr>
          </a:p>
        </p:txBody>
      </p:sp>
      <p:sp>
        <p:nvSpPr>
          <p:cNvPr id="46083" name="Espace réservé du numéro de diapositive 3"/>
          <p:cNvSpPr>
            <a:spLocks noGrp="1"/>
          </p:cNvSpPr>
          <p:nvPr>
            <p:ph type="sldNum" sz="quarter" idx="5"/>
          </p:nvPr>
        </p:nvSpPr>
        <p:spPr bwMode="auto">
          <a:prstGeom prst="rect">
            <a:avLst/>
          </a:prstGeom>
          <a:noFill/>
        </p:spPr>
        <p:txBody>
          <a:bodyPr/>
          <a:lstStyle/>
          <a:p>
            <a:pPr>
              <a:defRPr/>
            </a:pPr>
            <a:fld id="{C52EBA43-104F-421C-BCD8-BEA9D1B79D45}" type="slidenum">
              <a:rPr lang="fr-FR"/>
              <a:pPr>
                <a:defRPr/>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8129" name="Espace réservé de l'image des diapositives 1"/>
          <p:cNvSpPr>
            <a:spLocks noGrp="1" noRot="1" noChangeAspect="1" noTextEdit="1"/>
          </p:cNvSpPr>
          <p:nvPr>
            <p:ph type="sldImg"/>
          </p:nvPr>
        </p:nvSpPr>
        <p:spPr bwMode="auto">
          <a:ln/>
        </p:spPr>
      </p:sp>
      <p:sp>
        <p:nvSpPr>
          <p:cNvPr id="48130" name="Espace réservé des commentaires 2"/>
          <p:cNvSpPr>
            <a:spLocks noGrp="1"/>
          </p:cNvSpPr>
          <p:nvPr>
            <p:ph type="body" idx="1"/>
          </p:nvPr>
        </p:nvSpPr>
        <p:spPr bwMode="auto">
          <a:prstGeom prst="rect">
            <a:avLst/>
          </a:prstGeom>
          <a:noFill/>
          <a:ln/>
        </p:spPr>
        <p:txBody>
          <a:bodyPr/>
          <a:lstStyle/>
          <a:p>
            <a:pPr>
              <a:defRPr/>
            </a:pPr>
            <a:endParaRPr lang="fr-FR">
              <a:latin typeface="Arial"/>
            </a:endParaRPr>
          </a:p>
        </p:txBody>
      </p:sp>
      <p:sp>
        <p:nvSpPr>
          <p:cNvPr id="48131" name="Espace réservé du numéro de diapositive 3"/>
          <p:cNvSpPr>
            <a:spLocks noGrp="1"/>
          </p:cNvSpPr>
          <p:nvPr>
            <p:ph type="sldNum" sz="quarter" idx="5"/>
          </p:nvPr>
        </p:nvSpPr>
        <p:spPr bwMode="auto">
          <a:prstGeom prst="rect">
            <a:avLst/>
          </a:prstGeom>
          <a:noFill/>
        </p:spPr>
        <p:txBody>
          <a:bodyPr/>
          <a:lstStyle/>
          <a:p>
            <a:pPr>
              <a:defRPr/>
            </a:pPr>
            <a:fld id="{F207186E-DDF5-457B-9BF2-2CA23DB5DFE1}" type="slidenum">
              <a:rPr lang="fr-FR"/>
              <a:pPr>
                <a:defRPr/>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481" name="Rectangle 7"/>
          <p:cNvSpPr>
            <a:spLocks noGrp="1" noChangeArrowheads="1"/>
          </p:cNvSpPr>
          <p:nvPr>
            <p:ph type="sldNum" sz="quarter" idx="5"/>
          </p:nvPr>
        </p:nvSpPr>
        <p:spPr bwMode="auto">
          <a:prstGeom prst="rect">
            <a:avLst/>
          </a:prstGeom>
          <a:noFill/>
        </p:spPr>
        <p:txBody>
          <a:bodyPr/>
          <a:lstStyle/>
          <a:p>
            <a:pPr>
              <a:defRPr/>
            </a:pPr>
            <a:fld id="{BBE87189-86ED-41E5-9374-23E075BB52CD}" type="slidenum">
              <a:rPr lang="fr-FR"/>
              <a:pPr>
                <a:defRPr/>
              </a:pPr>
              <a:t>2</a:t>
            </a:fld>
            <a:endParaRPr lang="fr-FR"/>
          </a:p>
        </p:txBody>
      </p:sp>
      <p:sp>
        <p:nvSpPr>
          <p:cNvPr id="20482" name="Rectangle 2"/>
          <p:cNvSpPr>
            <a:spLocks noGrp="1" noRot="1" noChangeAspect="1" noChangeArrowheads="1" noTextEdit="1"/>
          </p:cNvSpPr>
          <p:nvPr>
            <p:ph type="sldImg"/>
          </p:nvPr>
        </p:nvSpPr>
        <p:spPr bwMode="auto">
          <a:ln/>
        </p:spPr>
      </p:sp>
      <p:sp>
        <p:nvSpPr>
          <p:cNvPr id="20483" name="Rectangle 3"/>
          <p:cNvSpPr>
            <a:spLocks noGrp="1" noChangeArrowheads="1"/>
          </p:cNvSpPr>
          <p:nvPr>
            <p:ph type="body" idx="1"/>
          </p:nvPr>
        </p:nvSpPr>
        <p:spPr bwMode="auto">
          <a:prstGeom prst="rect">
            <a:avLst/>
          </a:prstGeom>
          <a:noFill/>
          <a:ln/>
        </p:spPr>
        <p:txBody>
          <a:bodyPr/>
          <a:lstStyle/>
          <a:p>
            <a:pPr>
              <a:defRPr/>
            </a:pPr>
            <a:endParaRPr lang="en-US">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0177" name="Slide Image Placeholder 1"/>
          <p:cNvSpPr>
            <a:spLocks noGrp="1" noRot="1" noChangeAspect="1" noTextEdit="1"/>
          </p:cNvSpPr>
          <p:nvPr>
            <p:ph type="sldImg"/>
          </p:nvPr>
        </p:nvSpPr>
        <p:spPr bwMode="auto">
          <a:ln/>
        </p:spPr>
      </p:sp>
      <p:sp>
        <p:nvSpPr>
          <p:cNvPr id="50178" name="Notes Placeholder 2"/>
          <p:cNvSpPr>
            <a:spLocks noGrp="1"/>
          </p:cNvSpPr>
          <p:nvPr>
            <p:ph type="body" idx="1"/>
          </p:nvPr>
        </p:nvSpPr>
        <p:spPr bwMode="auto">
          <a:prstGeom prst="rect">
            <a:avLst/>
          </a:prstGeom>
          <a:noFill/>
          <a:ln/>
        </p:spPr>
        <p:txBody>
          <a:bodyPr/>
          <a:lstStyle/>
          <a:p>
            <a:pPr>
              <a:defRPr/>
            </a:pPr>
            <a:endParaRPr lang="fr-FR">
              <a:latin typeface="Arial"/>
            </a:endParaRPr>
          </a:p>
        </p:txBody>
      </p:sp>
      <p:sp>
        <p:nvSpPr>
          <p:cNvPr id="50179" name="Slide Number Placeholder 3"/>
          <p:cNvSpPr>
            <a:spLocks noGrp="1"/>
          </p:cNvSpPr>
          <p:nvPr>
            <p:ph type="sldNum" sz="quarter" idx="5"/>
          </p:nvPr>
        </p:nvSpPr>
        <p:spPr bwMode="auto">
          <a:prstGeom prst="rect">
            <a:avLst/>
          </a:prstGeom>
          <a:noFill/>
        </p:spPr>
        <p:txBody>
          <a:bodyPr/>
          <a:lstStyle/>
          <a:p>
            <a:pPr>
              <a:defRPr/>
            </a:pPr>
            <a:fld id="{12299FD0-E23C-469C-A40F-6A9EE605AEAC}" type="slidenum">
              <a:rPr lang="fr-FR"/>
              <a:pPr>
                <a:defRPr/>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BC39F233-938C-4268-8140-B74039D69120}" type="slidenum">
              <a:rPr lang="fr-FR"/>
              <a:pPr>
                <a:defRPr/>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162B4FC-27EF-91E0-5664-21E397921836}" type="slidenum">
              <a:rPr/>
              <a:pPr>
                <a:defRPr/>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5297" name="Slide Image Placeholder 1"/>
          <p:cNvSpPr>
            <a:spLocks noGrp="1" noRot="1" noChangeAspect="1" noTextEdit="1"/>
          </p:cNvSpPr>
          <p:nvPr>
            <p:ph type="sldImg"/>
          </p:nvPr>
        </p:nvSpPr>
        <p:spPr bwMode="auto">
          <a:ln/>
        </p:spPr>
      </p:sp>
      <p:sp>
        <p:nvSpPr>
          <p:cNvPr id="55298" name="Notes Placeholder 2"/>
          <p:cNvSpPr>
            <a:spLocks noGrp="1"/>
          </p:cNvSpPr>
          <p:nvPr>
            <p:ph type="body" idx="1"/>
          </p:nvPr>
        </p:nvSpPr>
        <p:spPr bwMode="auto">
          <a:prstGeom prst="rect">
            <a:avLst/>
          </a:prstGeom>
          <a:noFill/>
          <a:ln/>
        </p:spPr>
        <p:txBody>
          <a:bodyPr/>
          <a:lstStyle/>
          <a:p>
            <a:pPr>
              <a:defRPr/>
            </a:pPr>
            <a:endParaRPr lang="fr-FR">
              <a:latin typeface="Arial"/>
            </a:endParaRPr>
          </a:p>
        </p:txBody>
      </p:sp>
      <p:sp>
        <p:nvSpPr>
          <p:cNvPr id="55299" name="Slide Number Placeholder 3"/>
          <p:cNvSpPr>
            <a:spLocks noGrp="1"/>
          </p:cNvSpPr>
          <p:nvPr>
            <p:ph type="sldNum" sz="quarter" idx="5"/>
          </p:nvPr>
        </p:nvSpPr>
        <p:spPr bwMode="auto">
          <a:prstGeom prst="rect">
            <a:avLst/>
          </a:prstGeom>
          <a:noFill/>
        </p:spPr>
        <p:txBody>
          <a:bodyPr/>
          <a:lstStyle/>
          <a:p>
            <a:pPr>
              <a:defRPr/>
            </a:pPr>
            <a:fld id="{1B252A91-2040-41F1-AAAD-A162573C8E0C}" type="slidenum">
              <a:rPr lang="fr-FR"/>
              <a:pPr>
                <a:defRPr/>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normAutofit/>
          </a:bodyPr>
          <a:lstStyle/>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BC39F233-938C-4268-8140-B74039D69120}" type="slidenum">
              <a:rPr lang="fr-FR"/>
              <a:pPr>
                <a:defRPr/>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BC39F233-938C-4268-8140-B74039D69120}" type="slidenum">
              <a:rPr lang="fr-FR"/>
              <a:pPr>
                <a:defRPr/>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BC39F233-938C-4268-8140-B74039D69120}" type="slidenum">
              <a:rPr lang="fr-FR"/>
              <a:pPr>
                <a:defRPr/>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BC39F233-938C-4268-8140-B74039D69120}" type="slidenum">
              <a:rPr lang="fr-FR"/>
              <a:pPr>
                <a:defRPr/>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1441" name="Slide Image Placeholder 1"/>
          <p:cNvSpPr>
            <a:spLocks noGrp="1" noRot="1" noChangeAspect="1" noTextEdit="1"/>
          </p:cNvSpPr>
          <p:nvPr>
            <p:ph type="sldImg"/>
          </p:nvPr>
        </p:nvSpPr>
        <p:spPr bwMode="auto">
          <a:ln/>
        </p:spPr>
      </p:sp>
      <p:sp>
        <p:nvSpPr>
          <p:cNvPr id="61442" name="Notes Placeholder 2"/>
          <p:cNvSpPr>
            <a:spLocks noGrp="1"/>
          </p:cNvSpPr>
          <p:nvPr>
            <p:ph type="body" idx="1"/>
          </p:nvPr>
        </p:nvSpPr>
        <p:spPr bwMode="auto">
          <a:prstGeom prst="rect">
            <a:avLst/>
          </a:prstGeom>
          <a:noFill/>
          <a:ln/>
        </p:spPr>
        <p:txBody>
          <a:bodyPr/>
          <a:lstStyle/>
          <a:p>
            <a:pPr>
              <a:defRPr/>
            </a:pPr>
            <a:endParaRPr lang="en-US">
              <a:latin typeface="Arial"/>
            </a:endParaRPr>
          </a:p>
        </p:txBody>
      </p:sp>
      <p:sp>
        <p:nvSpPr>
          <p:cNvPr id="61443" name="Slide Number Placeholder 3"/>
          <p:cNvSpPr>
            <a:spLocks noGrp="1"/>
          </p:cNvSpPr>
          <p:nvPr>
            <p:ph type="sldNum" sz="quarter" idx="5"/>
          </p:nvPr>
        </p:nvSpPr>
        <p:spPr bwMode="auto">
          <a:prstGeom prst="rect">
            <a:avLst/>
          </a:prstGeom>
          <a:noFill/>
        </p:spPr>
        <p:txBody>
          <a:bodyPr/>
          <a:lstStyle/>
          <a:p>
            <a:pPr>
              <a:defRPr/>
            </a:pPr>
            <a:fld id="{FD54AD81-2B15-4F58-907D-9B7314FA0478}" type="slidenum">
              <a:rPr lang="fr-FR"/>
              <a:pPr>
                <a:defRPr/>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BC39F233-938C-4268-8140-B74039D69120}" type="slidenum">
              <a:rPr lang="fr-FR"/>
              <a:pPr>
                <a:defRPr/>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BC39F233-938C-4268-8140-B74039D69120}" type="slidenum">
              <a:rPr lang="fr-FR"/>
              <a:pPr>
                <a:defRPr/>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0657" name="Slide Image Placeholder 1"/>
          <p:cNvSpPr>
            <a:spLocks noGrp="1" noRot="1" noChangeAspect="1" noTextEdit="1"/>
          </p:cNvSpPr>
          <p:nvPr>
            <p:ph type="sldImg"/>
          </p:nvPr>
        </p:nvSpPr>
        <p:spPr bwMode="auto">
          <a:ln/>
        </p:spPr>
      </p:sp>
      <p:sp>
        <p:nvSpPr>
          <p:cNvPr id="70658" name="Notes Placeholder 2"/>
          <p:cNvSpPr>
            <a:spLocks noGrp="1"/>
          </p:cNvSpPr>
          <p:nvPr>
            <p:ph type="body" idx="1"/>
          </p:nvPr>
        </p:nvSpPr>
        <p:spPr bwMode="auto">
          <a:prstGeom prst="rect">
            <a:avLst/>
          </a:prstGeom>
          <a:noFill/>
          <a:ln/>
        </p:spPr>
        <p:txBody>
          <a:bodyPr/>
          <a:lstStyle/>
          <a:p>
            <a:pPr>
              <a:defRPr/>
            </a:pPr>
            <a:endParaRPr lang="fr-FR">
              <a:latin typeface="Arial"/>
            </a:endParaRPr>
          </a:p>
        </p:txBody>
      </p:sp>
      <p:sp>
        <p:nvSpPr>
          <p:cNvPr id="70659" name="Slide Number Placeholder 3"/>
          <p:cNvSpPr>
            <a:spLocks noGrp="1"/>
          </p:cNvSpPr>
          <p:nvPr>
            <p:ph type="sldNum" sz="quarter" idx="5"/>
          </p:nvPr>
        </p:nvSpPr>
        <p:spPr bwMode="auto">
          <a:prstGeom prst="rect">
            <a:avLst/>
          </a:prstGeom>
          <a:noFill/>
        </p:spPr>
        <p:txBody>
          <a:bodyPr/>
          <a:lstStyle/>
          <a:p>
            <a:pPr>
              <a:defRPr/>
            </a:pPr>
            <a:fld id="{46DA90C6-F1AB-4EA3-8F3B-1F6BF9EEBFB0}" type="slidenum">
              <a:rPr lang="fr-FR"/>
              <a:pPr>
                <a:defRPr/>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BC39F233-938C-4268-8140-B74039D69120}" type="slidenum">
              <a:rPr lang="fr-FR"/>
              <a:pPr>
                <a:defRPr/>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normAutofit/>
          </a:bodyPr>
          <a:lstStyle/>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BC39F233-938C-4268-8140-B74039D69120}" type="slidenum">
              <a:rPr lang="fr-FR"/>
              <a:pPr>
                <a:defRPr/>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0F3ED93-5B9C-BBC4-9BAC-03021DE8D1CF}" type="slidenum">
              <a:rPr/>
              <a:pPr>
                <a:defRPr/>
              </a:p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BC39F233-938C-4268-8140-B74039D69120}" type="slidenum">
              <a:rPr lang="fr-FR"/>
              <a:pPr>
                <a:defRPr/>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A8943E1-65B9-F355-EDC9-724AD1CDC59F}" type="slidenum">
              <a:rPr/>
              <a:pPr>
                <a:defRPr/>
              </a:p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0897" name="Slide Image Placeholder 1"/>
          <p:cNvSpPr>
            <a:spLocks noGrp="1" noRot="1" noChangeAspect="1" noTextEdit="1"/>
          </p:cNvSpPr>
          <p:nvPr>
            <p:ph type="sldImg"/>
          </p:nvPr>
        </p:nvSpPr>
        <p:spPr bwMode="auto">
          <a:ln/>
        </p:spPr>
      </p:sp>
      <p:sp>
        <p:nvSpPr>
          <p:cNvPr id="80898" name="Notes Placeholder 2"/>
          <p:cNvSpPr>
            <a:spLocks noGrp="1"/>
          </p:cNvSpPr>
          <p:nvPr>
            <p:ph type="body" idx="1"/>
          </p:nvPr>
        </p:nvSpPr>
        <p:spPr bwMode="auto">
          <a:prstGeom prst="rect">
            <a:avLst/>
          </a:prstGeom>
          <a:noFill/>
          <a:ln/>
        </p:spPr>
        <p:txBody>
          <a:bodyPr/>
          <a:lstStyle/>
          <a:p>
            <a:pPr>
              <a:defRPr/>
            </a:pPr>
            <a:endParaRPr lang="fr-FR">
              <a:latin typeface="Arial"/>
            </a:endParaRPr>
          </a:p>
        </p:txBody>
      </p:sp>
      <p:sp>
        <p:nvSpPr>
          <p:cNvPr id="80899" name="Slide Number Placeholder 3"/>
          <p:cNvSpPr>
            <a:spLocks noGrp="1"/>
          </p:cNvSpPr>
          <p:nvPr>
            <p:ph type="sldNum" sz="quarter" idx="5"/>
          </p:nvPr>
        </p:nvSpPr>
        <p:spPr bwMode="auto">
          <a:prstGeom prst="rect">
            <a:avLst/>
          </a:prstGeom>
          <a:noFill/>
        </p:spPr>
        <p:txBody>
          <a:bodyPr/>
          <a:lstStyle/>
          <a:p>
            <a:pPr>
              <a:defRPr/>
            </a:pPr>
            <a:fld id="{E32E3012-B8BE-476B-8451-311B0A94D091}" type="slidenum">
              <a:rPr lang="fr-FR"/>
              <a:pPr>
                <a:defRPr/>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B85A4BE-E584-D3ED-C4B4-547D29C6BBC6}" type="slidenum">
              <a:rPr/>
              <a:pPr>
                <a:defRPr/>
              </a:p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E4FED26-3333-4C19-7C7E-185ECFB494CA}" type="slidenum">
              <a:rPr/>
              <a:pPr>
                <a:defRPr/>
              </a:p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2945" name="Slide Image Placeholder 1"/>
          <p:cNvSpPr>
            <a:spLocks noGrp="1" noRot="1" noChangeAspect="1" noTextEdit="1"/>
          </p:cNvSpPr>
          <p:nvPr>
            <p:ph type="sldImg"/>
          </p:nvPr>
        </p:nvSpPr>
        <p:spPr bwMode="auto">
          <a:ln/>
        </p:spPr>
      </p:sp>
      <p:sp>
        <p:nvSpPr>
          <p:cNvPr id="82946" name="Notes Placeholder 2"/>
          <p:cNvSpPr>
            <a:spLocks noGrp="1"/>
          </p:cNvSpPr>
          <p:nvPr>
            <p:ph type="body" idx="1"/>
          </p:nvPr>
        </p:nvSpPr>
        <p:spPr bwMode="auto">
          <a:prstGeom prst="rect">
            <a:avLst/>
          </a:prstGeom>
          <a:noFill/>
          <a:ln/>
        </p:spPr>
        <p:txBody>
          <a:bodyPr/>
          <a:lstStyle/>
          <a:p>
            <a:pPr>
              <a:defRPr/>
            </a:pPr>
            <a:endParaRPr lang="en-US">
              <a:latin typeface="Arial"/>
            </a:endParaRPr>
          </a:p>
        </p:txBody>
      </p:sp>
      <p:sp>
        <p:nvSpPr>
          <p:cNvPr id="82947" name="Slide Number Placeholder 3"/>
          <p:cNvSpPr>
            <a:spLocks noGrp="1"/>
          </p:cNvSpPr>
          <p:nvPr>
            <p:ph type="sldNum" sz="quarter" idx="5"/>
          </p:nvPr>
        </p:nvSpPr>
        <p:spPr bwMode="auto">
          <a:prstGeom prst="rect">
            <a:avLst/>
          </a:prstGeom>
          <a:noFill/>
        </p:spPr>
        <p:txBody>
          <a:bodyPr/>
          <a:lstStyle/>
          <a:p>
            <a:pPr>
              <a:defRPr/>
            </a:pPr>
            <a:fld id="{D04CC6C2-6746-4FD0-8C10-E7F245D80E9A}" type="slidenum">
              <a:rPr lang="fr-FR"/>
              <a:pPr>
                <a:defRPr/>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2529" name="Rectangle 7"/>
          <p:cNvSpPr>
            <a:spLocks noGrp="1" noChangeArrowheads="1"/>
          </p:cNvSpPr>
          <p:nvPr>
            <p:ph type="sldNum" sz="quarter" idx="5"/>
          </p:nvPr>
        </p:nvSpPr>
        <p:spPr bwMode="auto">
          <a:prstGeom prst="rect">
            <a:avLst/>
          </a:prstGeom>
          <a:noFill/>
        </p:spPr>
        <p:txBody>
          <a:bodyPr/>
          <a:lstStyle/>
          <a:p>
            <a:pPr>
              <a:defRPr/>
            </a:pPr>
            <a:fld id="{C6144ECD-A7D4-4630-B9EF-18C728F9E3E2}" type="slidenum">
              <a:rPr lang="fr-FR"/>
              <a:pPr>
                <a:defRPr/>
              </a:pPr>
              <a:t>4</a:t>
            </a:fld>
            <a:endParaRPr lang="fr-FR"/>
          </a:p>
        </p:txBody>
      </p:sp>
      <p:sp>
        <p:nvSpPr>
          <p:cNvPr id="22530" name="Rectangle 2"/>
          <p:cNvSpPr>
            <a:spLocks noGrp="1" noRot="1" noChangeAspect="1" noChangeArrowheads="1" noTextEdit="1"/>
          </p:cNvSpPr>
          <p:nvPr>
            <p:ph type="sldImg"/>
          </p:nvPr>
        </p:nvSpPr>
        <p:spPr bwMode="auto">
          <a:ln/>
        </p:spPr>
      </p:sp>
      <p:sp>
        <p:nvSpPr>
          <p:cNvPr id="22531" name="Rectangle 3"/>
          <p:cNvSpPr>
            <a:spLocks noGrp="1" noChangeArrowheads="1"/>
          </p:cNvSpPr>
          <p:nvPr>
            <p:ph type="body" idx="1"/>
          </p:nvPr>
        </p:nvSpPr>
        <p:spPr bwMode="auto">
          <a:prstGeom prst="rect">
            <a:avLst/>
          </a:prstGeom>
          <a:noFill/>
          <a:ln/>
        </p:spPr>
        <p:txBody>
          <a:bodyPr/>
          <a:lstStyle/>
          <a:p>
            <a:pPr>
              <a:defRPr/>
            </a:pPr>
            <a:endParaRPr lang="fr-FR" b="1">
              <a:latin typeface="Arial"/>
            </a:endParaRPr>
          </a:p>
          <a:p>
            <a:pPr>
              <a:defRPr/>
            </a:pPr>
            <a:endParaRPr lang="fr-FR">
              <a:latin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4993" name="Rectangle 7"/>
          <p:cNvSpPr>
            <a:spLocks noGrp="1" noChangeArrowheads="1"/>
          </p:cNvSpPr>
          <p:nvPr>
            <p:ph type="sldNum" sz="quarter" idx="5"/>
          </p:nvPr>
        </p:nvSpPr>
        <p:spPr bwMode="auto">
          <a:prstGeom prst="rect">
            <a:avLst/>
          </a:prstGeom>
          <a:noFill/>
        </p:spPr>
        <p:txBody>
          <a:bodyPr/>
          <a:lstStyle/>
          <a:p>
            <a:pPr>
              <a:defRPr/>
            </a:pPr>
            <a:fld id="{88B1D2E6-E974-4D5A-92B7-F566E61F7728}" type="slidenum">
              <a:rPr lang="fr-FR"/>
              <a:pPr>
                <a:defRPr/>
              </a:pPr>
              <a:t>40</a:t>
            </a:fld>
            <a:endParaRPr lang="fr-FR"/>
          </a:p>
        </p:txBody>
      </p:sp>
      <p:sp>
        <p:nvSpPr>
          <p:cNvPr id="84994" name="Rectangle 2"/>
          <p:cNvSpPr>
            <a:spLocks noGrp="1" noRot="1" noChangeAspect="1" noChangeArrowheads="1" noTextEdit="1"/>
          </p:cNvSpPr>
          <p:nvPr>
            <p:ph type="sldImg"/>
          </p:nvPr>
        </p:nvSpPr>
        <p:spPr bwMode="auto">
          <a:ln/>
        </p:spPr>
      </p:sp>
      <p:sp>
        <p:nvSpPr>
          <p:cNvPr id="84995" name="Rectangle 3"/>
          <p:cNvSpPr>
            <a:spLocks noGrp="1" noChangeArrowheads="1"/>
          </p:cNvSpPr>
          <p:nvPr>
            <p:ph type="body" idx="1"/>
          </p:nvPr>
        </p:nvSpPr>
        <p:spPr bwMode="auto">
          <a:prstGeom prst="rect">
            <a:avLst/>
          </a:prstGeom>
          <a:noFill/>
          <a:ln/>
        </p:spPr>
        <p:txBody>
          <a:bodyPr/>
          <a:lstStyle/>
          <a:p>
            <a:pPr>
              <a:defRPr/>
            </a:pPr>
            <a:r>
              <a:rPr lang="en-US">
                <a:latin typeface="Arial"/>
              </a:rPr>
              <a:t>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2DD8A8D-36C0-7B71-6BF2-09D1FDE502D9}" type="slidenum">
              <a:rPr/>
              <a:pPr>
                <a:defRPr/>
              </a:pP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8C064E1-263A-DE74-4E6F-21E9D1A393F5}" type="slidenum">
              <a:rPr/>
              <a:pPr>
                <a:defRPr/>
              </a:pP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8065" name="Rectangle 7"/>
          <p:cNvSpPr>
            <a:spLocks noGrp="1" noChangeArrowheads="1"/>
          </p:cNvSpPr>
          <p:nvPr>
            <p:ph type="sldNum" sz="quarter" idx="5"/>
          </p:nvPr>
        </p:nvSpPr>
        <p:spPr bwMode="auto">
          <a:prstGeom prst="rect">
            <a:avLst/>
          </a:prstGeom>
          <a:noFill/>
        </p:spPr>
        <p:txBody>
          <a:bodyPr/>
          <a:lstStyle/>
          <a:p>
            <a:pPr>
              <a:defRPr/>
            </a:pPr>
            <a:fld id="{840E945E-60E2-4186-B969-D03FF1CD10BA}" type="slidenum">
              <a:rPr lang="fr-FR"/>
              <a:pPr>
                <a:defRPr/>
              </a:pPr>
              <a:t>43</a:t>
            </a:fld>
            <a:endParaRPr lang="fr-FR"/>
          </a:p>
        </p:txBody>
      </p:sp>
      <p:sp>
        <p:nvSpPr>
          <p:cNvPr id="88066" name="Rectangle 2"/>
          <p:cNvSpPr>
            <a:spLocks noGrp="1" noRot="1" noChangeAspect="1" noChangeArrowheads="1" noTextEdit="1"/>
          </p:cNvSpPr>
          <p:nvPr>
            <p:ph type="sldImg"/>
          </p:nvPr>
        </p:nvSpPr>
        <p:spPr bwMode="auto">
          <a:ln/>
        </p:spPr>
      </p:sp>
      <p:sp>
        <p:nvSpPr>
          <p:cNvPr id="88067" name="Rectangle 3"/>
          <p:cNvSpPr>
            <a:spLocks noGrp="1" noChangeArrowheads="1"/>
          </p:cNvSpPr>
          <p:nvPr>
            <p:ph type="body" idx="1"/>
          </p:nvPr>
        </p:nvSpPr>
        <p:spPr bwMode="auto">
          <a:prstGeom prst="rect">
            <a:avLst/>
          </a:prstGeom>
          <a:noFill/>
          <a:ln/>
        </p:spPr>
        <p:txBody>
          <a:bodyPr/>
          <a:lstStyle/>
          <a:p>
            <a:pPr>
              <a:defRPr/>
            </a:pPr>
            <a:endParaRPr lang="en-US">
              <a:latin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0113" name="Rectangle 7"/>
          <p:cNvSpPr>
            <a:spLocks noGrp="1" noChangeArrowheads="1"/>
          </p:cNvSpPr>
          <p:nvPr>
            <p:ph type="sldNum" sz="quarter" idx="5"/>
          </p:nvPr>
        </p:nvSpPr>
        <p:spPr bwMode="auto">
          <a:prstGeom prst="rect">
            <a:avLst/>
          </a:prstGeom>
          <a:noFill/>
        </p:spPr>
        <p:txBody>
          <a:bodyPr/>
          <a:lstStyle/>
          <a:p>
            <a:pPr>
              <a:defRPr/>
            </a:pPr>
            <a:fld id="{8EB90231-7C9B-4DD8-855B-568E0AC3AFEA}" type="slidenum">
              <a:rPr lang="fr-FR"/>
              <a:pPr>
                <a:defRPr/>
              </a:pPr>
              <a:t>44</a:t>
            </a:fld>
            <a:endParaRPr lang="fr-FR"/>
          </a:p>
        </p:txBody>
      </p:sp>
      <p:sp>
        <p:nvSpPr>
          <p:cNvPr id="90114" name="Rectangle 2"/>
          <p:cNvSpPr>
            <a:spLocks noGrp="1" noRot="1" noChangeAspect="1" noChangeArrowheads="1" noTextEdit="1"/>
          </p:cNvSpPr>
          <p:nvPr>
            <p:ph type="sldImg"/>
          </p:nvPr>
        </p:nvSpPr>
        <p:spPr bwMode="auto">
          <a:ln/>
        </p:spPr>
      </p:sp>
      <p:sp>
        <p:nvSpPr>
          <p:cNvPr id="90115" name="Rectangle 3"/>
          <p:cNvSpPr>
            <a:spLocks noGrp="1" noChangeArrowheads="1"/>
          </p:cNvSpPr>
          <p:nvPr>
            <p:ph type="body" idx="1"/>
          </p:nvPr>
        </p:nvSpPr>
        <p:spPr bwMode="auto">
          <a:prstGeom prst="rect">
            <a:avLst/>
          </a:prstGeom>
          <a:noFill/>
          <a:ln/>
        </p:spPr>
        <p:txBody>
          <a:bodyPr/>
          <a:lstStyle/>
          <a:p>
            <a:pPr>
              <a:defRPr/>
            </a:pPr>
            <a:r>
              <a:rPr lang="fr-FR">
                <a:latin typeface="Arial"/>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2529" name="Rectangle 7"/>
          <p:cNvSpPr>
            <a:spLocks noGrp="1" noChangeArrowheads="1"/>
          </p:cNvSpPr>
          <p:nvPr>
            <p:ph type="sldNum" sz="quarter" idx="5"/>
          </p:nvPr>
        </p:nvSpPr>
        <p:spPr bwMode="auto">
          <a:prstGeom prst="rect">
            <a:avLst/>
          </a:prstGeom>
          <a:noFill/>
        </p:spPr>
        <p:txBody>
          <a:bodyPr/>
          <a:lstStyle/>
          <a:p>
            <a:pPr>
              <a:defRPr/>
            </a:pPr>
            <a:fld id="{C6144ECD-A7D4-4630-B9EF-18C728F9E3E2}" type="slidenum">
              <a:rPr lang="fr-FR"/>
              <a:pPr>
                <a:defRPr/>
              </a:pPr>
              <a:t>5</a:t>
            </a:fld>
            <a:endParaRPr lang="fr-FR"/>
          </a:p>
        </p:txBody>
      </p:sp>
      <p:sp>
        <p:nvSpPr>
          <p:cNvPr id="22530" name="Rectangle 2"/>
          <p:cNvSpPr>
            <a:spLocks noGrp="1" noRot="1" noChangeAspect="1" noChangeArrowheads="1" noTextEdit="1"/>
          </p:cNvSpPr>
          <p:nvPr>
            <p:ph type="sldImg"/>
          </p:nvPr>
        </p:nvSpPr>
        <p:spPr bwMode="auto">
          <a:ln/>
        </p:spPr>
      </p:sp>
      <p:sp>
        <p:nvSpPr>
          <p:cNvPr id="22531" name="Rectangle 3"/>
          <p:cNvSpPr>
            <a:spLocks noGrp="1" noChangeArrowheads="1"/>
          </p:cNvSpPr>
          <p:nvPr>
            <p:ph type="body" idx="1"/>
          </p:nvPr>
        </p:nvSpPr>
        <p:spPr bwMode="auto">
          <a:prstGeom prst="rect">
            <a:avLst/>
          </a:prstGeom>
          <a:noFill/>
          <a:ln/>
        </p:spPr>
        <p:txBody>
          <a:bodyPr/>
          <a:lstStyle/>
          <a:p>
            <a:pPr>
              <a:defRPr/>
            </a:pPr>
            <a:endParaRPr lang="fr-FR">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4577" name="Rectangle 7"/>
          <p:cNvSpPr>
            <a:spLocks noGrp="1" noChangeArrowheads="1"/>
          </p:cNvSpPr>
          <p:nvPr>
            <p:ph type="sldNum" sz="quarter" idx="5"/>
          </p:nvPr>
        </p:nvSpPr>
        <p:spPr bwMode="auto">
          <a:prstGeom prst="rect">
            <a:avLst/>
          </a:prstGeom>
          <a:noFill/>
        </p:spPr>
        <p:txBody>
          <a:bodyPr/>
          <a:lstStyle/>
          <a:p>
            <a:pPr>
              <a:defRPr/>
            </a:pPr>
            <a:fld id="{5459028A-0E84-42B7-B3BF-975DB79F54A4}" type="slidenum">
              <a:rPr lang="fr-FR"/>
              <a:pPr>
                <a:defRPr/>
              </a:pPr>
              <a:t>6</a:t>
            </a:fld>
            <a:endParaRPr lang="fr-FR"/>
          </a:p>
        </p:txBody>
      </p:sp>
      <p:sp>
        <p:nvSpPr>
          <p:cNvPr id="24578" name="Rectangle 2"/>
          <p:cNvSpPr>
            <a:spLocks noGrp="1" noRot="1" noChangeAspect="1" noChangeArrowheads="1" noTextEdit="1"/>
          </p:cNvSpPr>
          <p:nvPr>
            <p:ph type="sldImg"/>
          </p:nvPr>
        </p:nvSpPr>
        <p:spPr bwMode="auto">
          <a:ln/>
        </p:spPr>
      </p:sp>
      <p:sp>
        <p:nvSpPr>
          <p:cNvPr id="24579" name="Rectangle 3"/>
          <p:cNvSpPr>
            <a:spLocks noGrp="1" noChangeArrowheads="1"/>
          </p:cNvSpPr>
          <p:nvPr>
            <p:ph type="body" idx="1"/>
          </p:nvPr>
        </p:nvSpPr>
        <p:spPr bwMode="auto">
          <a:prstGeom prst="rect">
            <a:avLst/>
          </a:prstGeom>
          <a:noFill/>
          <a:ln/>
        </p:spPr>
        <p:txBody>
          <a:bodyPr/>
          <a:lstStyle/>
          <a:p>
            <a:pPr>
              <a:defRPr/>
            </a:pPr>
            <a:endParaRPr lang="fr-FR">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6625" name="Rectangle 7"/>
          <p:cNvSpPr>
            <a:spLocks noGrp="1" noChangeArrowheads="1"/>
          </p:cNvSpPr>
          <p:nvPr>
            <p:ph type="sldNum" sz="quarter" idx="5"/>
          </p:nvPr>
        </p:nvSpPr>
        <p:spPr bwMode="auto">
          <a:prstGeom prst="rect">
            <a:avLst/>
          </a:prstGeom>
          <a:noFill/>
        </p:spPr>
        <p:txBody>
          <a:bodyPr/>
          <a:lstStyle/>
          <a:p>
            <a:pPr>
              <a:defRPr/>
            </a:pPr>
            <a:fld id="{66320609-79D5-4B6A-B924-0F87C4626060}" type="slidenum">
              <a:rPr lang="fr-FR"/>
              <a:pPr>
                <a:defRPr/>
              </a:pPr>
              <a:t>7</a:t>
            </a:fld>
            <a:endParaRPr lang="fr-FR"/>
          </a:p>
        </p:txBody>
      </p:sp>
      <p:sp>
        <p:nvSpPr>
          <p:cNvPr id="26626" name="Rectangle 2"/>
          <p:cNvSpPr>
            <a:spLocks noGrp="1" noRot="1" noChangeAspect="1" noChangeArrowheads="1" noTextEdit="1"/>
          </p:cNvSpPr>
          <p:nvPr>
            <p:ph type="sldImg"/>
          </p:nvPr>
        </p:nvSpPr>
        <p:spPr bwMode="auto">
          <a:ln/>
        </p:spPr>
      </p:sp>
      <p:sp>
        <p:nvSpPr>
          <p:cNvPr id="26627" name="Rectangle 3"/>
          <p:cNvSpPr>
            <a:spLocks noGrp="1" noChangeArrowheads="1"/>
          </p:cNvSpPr>
          <p:nvPr>
            <p:ph type="body" idx="1"/>
          </p:nvPr>
        </p:nvSpPr>
        <p:spPr bwMode="auto">
          <a:prstGeom prst="rect">
            <a:avLst/>
          </a:prstGeom>
          <a:noFill/>
          <a:ln/>
        </p:spPr>
        <p:txBody>
          <a:bodyPr/>
          <a:lstStyle/>
          <a:p>
            <a:pPr>
              <a:defRPr/>
            </a:pPr>
            <a:endParaRPr lang="fr-FR">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BC39F233-938C-4268-8140-B74039D69120}" type="slidenum">
              <a:rPr lang="fr-FR"/>
              <a:pPr>
                <a:defRPr/>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8673" name="Slide Image Placeholder 1"/>
          <p:cNvSpPr>
            <a:spLocks noGrp="1" noRot="1" noChangeAspect="1" noTextEdit="1"/>
          </p:cNvSpPr>
          <p:nvPr>
            <p:ph type="sldImg"/>
          </p:nvPr>
        </p:nvSpPr>
        <p:spPr bwMode="auto">
          <a:ln/>
        </p:spPr>
      </p:sp>
      <p:sp>
        <p:nvSpPr>
          <p:cNvPr id="28674" name="Notes Placeholder 2"/>
          <p:cNvSpPr>
            <a:spLocks noGrp="1"/>
          </p:cNvSpPr>
          <p:nvPr>
            <p:ph type="body" idx="1"/>
          </p:nvPr>
        </p:nvSpPr>
        <p:spPr bwMode="auto">
          <a:prstGeom prst="rect">
            <a:avLst/>
          </a:prstGeom>
          <a:noFill/>
          <a:ln/>
        </p:spPr>
        <p:txBody>
          <a:bodyPr/>
          <a:lstStyle/>
          <a:p>
            <a:pPr>
              <a:defRPr/>
            </a:pPr>
            <a:endParaRPr lang="fr-FR">
              <a:latin typeface="Arial"/>
            </a:endParaRPr>
          </a:p>
        </p:txBody>
      </p:sp>
      <p:sp>
        <p:nvSpPr>
          <p:cNvPr id="28675" name="Slide Number Placeholder 3"/>
          <p:cNvSpPr>
            <a:spLocks noGrp="1"/>
          </p:cNvSpPr>
          <p:nvPr>
            <p:ph type="sldNum" sz="quarter" idx="5"/>
          </p:nvPr>
        </p:nvSpPr>
        <p:spPr bwMode="auto">
          <a:prstGeom prst="rect">
            <a:avLst/>
          </a:prstGeom>
          <a:noFill/>
        </p:spPr>
        <p:txBody>
          <a:bodyPr/>
          <a:lstStyle/>
          <a:p>
            <a:pPr>
              <a:defRPr/>
            </a:pPr>
            <a:fld id="{05B2155C-DF5B-49C0-9725-73A8A7561CD4}" type="slidenum">
              <a:rPr lang="fr-FR"/>
              <a:pPr>
                <a:defRP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Title Slide">
    <p:spTree>
      <p:nvGrpSpPr>
        <p:cNvPr id="1" name=""/>
        <p:cNvGrpSpPr/>
        <p:nvPr/>
      </p:nvGrpSpPr>
      <p:grpSpPr bwMode="auto">
        <a:xfrm>
          <a:off x="0" y="0"/>
          <a:ext cx="0" cy="0"/>
          <a:chOff x="0" y="0"/>
          <a:chExt cx="0" cy="0"/>
        </a:xfrm>
      </p:grpSpPr>
      <p:sp>
        <p:nvSpPr>
          <p:cNvPr id="10" name="Right Triangle 9"/>
          <p:cNvSpPr/>
          <p:nvPr/>
        </p:nvSpPr>
        <p:spPr bwMode="auto">
          <a:xfrm>
            <a:off x="-2" y="4664147"/>
            <a:ext cx="9151089" cy="0"/>
          </a:xfrm>
          <a:prstGeom prst="rtTriangle">
            <a:avLst/>
          </a:prstGeom>
          <a:gradFill>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Title 8"/>
          <p:cNvSpPr>
            <a:spLocks noGrp="1"/>
          </p:cNvSpPr>
          <p:nvPr>
            <p:ph type="ctrTitle"/>
          </p:nvPr>
        </p:nvSpPr>
        <p:spPr bwMode="auto">
          <a:xfrm>
            <a:off x="685800" y="1752601"/>
            <a:ext cx="7772400" cy="1829761"/>
          </a:xfrm>
        </p:spPr>
        <p:txBody>
          <a:bodyPr vert="horz" anchor="b">
            <a:normAutofit/>
          </a:bodyPr>
          <a:lstStyle>
            <a:lvl1pPr algn="r">
              <a:defRPr sz="4800" b="1">
                <a:solidFill>
                  <a:schemeClr val="tx2"/>
                </a:solidFill>
              </a:defRPr>
            </a:lvl1pPr>
          </a:lstStyle>
          <a:p>
            <a:pPr>
              <a:defRPr/>
            </a:pPr>
            <a:r>
              <a:rPr lang="en-US"/>
              <a:t>Click to edit Master title style</a:t>
            </a:r>
            <a:endParaRPr/>
          </a:p>
        </p:txBody>
      </p:sp>
      <p:sp>
        <p:nvSpPr>
          <p:cNvPr id="17" name="Subtitle 16"/>
          <p:cNvSpPr>
            <a:spLocks noGrp="1"/>
          </p:cNvSpPr>
          <p:nvPr>
            <p:ph type="subTitle" idx="1"/>
          </p:nvPr>
        </p:nvSpPr>
        <p:spPr bwMode="auto">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defRPr/>
            </a:pPr>
            <a:r>
              <a:rPr lang="en-US"/>
              <a:t>Click to edit Master subtitle style</a:t>
            </a:r>
            <a:endParaRPr/>
          </a:p>
        </p:txBody>
      </p:sp>
      <p:grpSp>
        <p:nvGrpSpPr>
          <p:cNvPr id="2" name="Group 1"/>
          <p:cNvGrpSpPr/>
          <p:nvPr/>
        </p:nvGrpSpPr>
        <p:grpSpPr bwMode="auto">
          <a:xfrm>
            <a:off x="-3765" y="4953000"/>
            <a:ext cx="9147765" cy="1912088"/>
            <a:chOff x="-3765" y="4832896"/>
            <a:chExt cx="9147765" cy="2032192"/>
          </a:xfrm>
        </p:grpSpPr>
        <p:sp>
          <p:nvSpPr>
            <p:cNvPr id="7"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extrusionOk="0">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a:p>
          </p:txBody>
        </p:sp>
        <p:sp>
          <p:nvSpPr>
            <p:cNvPr id="8" name="Freeform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extrusionOk="0">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a:p>
          </p:txBody>
        </p:sp>
        <p:sp>
          <p:nvSpPr>
            <p:cNvPr id="11"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extrusionOk="0">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defRPr/>
              </a:pPr>
              <a:endParaRPr lang="en-US"/>
            </a:p>
          </p:txBody>
        </p:sp>
        <p:cxnSp>
          <p:nvCxnSpPr>
            <p:cNvPr id="12" name="Straight Connector 11"/>
            <p:cNvCxnSpPr>
              <a:cxnSpLocks/>
            </p:cNvCxnSpPr>
            <p:nvPr/>
          </p:nvCxnSpPr>
          <p:spPr bwMode="auto">
            <a:xfrm>
              <a:off x="-3765" y="4880373"/>
              <a:ext cx="9147765" cy="839943"/>
            </a:xfrm>
            <a:prstGeom prst="line">
              <a:avLst/>
            </a:prstGeom>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bwMode="auto"/>
        <p:txBody>
          <a:bodyPr/>
          <a:lstStyle>
            <a:lvl1pPr>
              <a:defRPr>
                <a:solidFill>
                  <a:srgbClr val="FFFFFF"/>
                </a:solidFill>
              </a:defRPr>
            </a:lvl1pPr>
          </a:lstStyle>
          <a:p>
            <a:pPr>
              <a:defRPr/>
            </a:pPr>
            <a:r>
              <a:rPr lang="fr-FR"/>
              <a:t>AG  ALDE  10/03/2016</a:t>
            </a:r>
            <a:endParaRPr/>
          </a:p>
        </p:txBody>
      </p:sp>
      <p:sp>
        <p:nvSpPr>
          <p:cNvPr id="19" name="Footer Placeholder 18"/>
          <p:cNvSpPr>
            <a:spLocks noGrp="1"/>
          </p:cNvSpPr>
          <p:nvPr>
            <p:ph type="ftr" sz="quarter" idx="11"/>
          </p:nvPr>
        </p:nvSpPr>
        <p:spPr bwMode="auto"/>
        <p:txBody>
          <a:bodyPr/>
          <a:lstStyle>
            <a:lvl1pPr>
              <a:defRPr>
                <a:solidFill>
                  <a:schemeClr val="accent1">
                    <a:tint val="20000"/>
                  </a:schemeClr>
                </a:solidFill>
              </a:defRPr>
            </a:lvl1pPr>
          </a:lstStyle>
          <a:p>
            <a:pPr>
              <a:defRPr/>
            </a:pPr>
            <a:endParaRPr lang="fr-FR"/>
          </a:p>
        </p:txBody>
      </p:sp>
      <p:sp>
        <p:nvSpPr>
          <p:cNvPr id="27" name="Slide Number Placeholder 26"/>
          <p:cNvSpPr>
            <a:spLocks noGrp="1"/>
          </p:cNvSpPr>
          <p:nvPr>
            <p:ph type="sldNum" sz="quarter" idx="12"/>
          </p:nvPr>
        </p:nvSpPr>
        <p:spPr bwMode="auto"/>
        <p:txBody>
          <a:bodyPr/>
          <a:lstStyle>
            <a:lvl1pPr>
              <a:defRPr>
                <a:solidFill>
                  <a:srgbClr val="FFFFFF"/>
                </a:solidFill>
              </a:defRPr>
            </a:lvl1pPr>
          </a:lstStyle>
          <a:p>
            <a:pPr>
              <a:defRPr/>
            </a:pPr>
            <a:fld id="{5071FBCB-CBB3-43FE-B82B-1D00EF4E71FF}" type="slidenum">
              <a:rPr lang="fr-FR"/>
              <a:pPr>
                <a:defRPr/>
              </a:pPr>
              <a:t>‹N°›</a:t>
            </a:fld>
            <a:endParaRPr lang="fr-FR"/>
          </a:p>
        </p:txBody>
      </p:sp>
    </p:spTree>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Vertical Text Placeholder 2"/>
          <p:cNvSpPr>
            <a:spLocks noGrp="1"/>
          </p:cNvSpPr>
          <p:nvPr>
            <p:ph type="body" orient="vert" idx="1"/>
          </p:nvPr>
        </p:nvSpPr>
        <p:spPr bwMode="auto">
          <a:xfrm>
            <a:off x="457200" y="1481329"/>
            <a:ext cx="8229600" cy="4386071"/>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10"/>
          </p:nvPr>
        </p:nvSpPr>
        <p:spPr bwMode="auto"/>
        <p:txBody>
          <a:bodyPr/>
          <a:lstStyle/>
          <a:p>
            <a:pPr>
              <a:defRPr/>
            </a:pPr>
            <a:r>
              <a:rPr lang="fr-FR"/>
              <a:t>AG  ALDE  10/03/2016</a:t>
            </a:r>
            <a:endParaRPr/>
          </a:p>
        </p:txBody>
      </p:sp>
      <p:sp>
        <p:nvSpPr>
          <p:cNvPr id="5" name="Footer Placeholder 4"/>
          <p:cNvSpPr>
            <a:spLocks noGrp="1"/>
          </p:cNvSpPr>
          <p:nvPr>
            <p:ph type="ftr" sz="quarter" idx="11"/>
          </p:nvPr>
        </p:nvSpPr>
        <p:spPr bwMode="auto"/>
        <p:txBody>
          <a:bodyPr/>
          <a:lstStyle/>
          <a:p>
            <a:pPr>
              <a:defRPr/>
            </a:pPr>
            <a:endParaRPr lang="fr-FR"/>
          </a:p>
        </p:txBody>
      </p:sp>
      <p:sp>
        <p:nvSpPr>
          <p:cNvPr id="6" name="Slide Number Placeholder 5"/>
          <p:cNvSpPr>
            <a:spLocks noGrp="1"/>
          </p:cNvSpPr>
          <p:nvPr>
            <p:ph type="sldNum" sz="quarter" idx="12"/>
          </p:nvPr>
        </p:nvSpPr>
        <p:spPr bwMode="auto"/>
        <p:txBody>
          <a:bodyPr/>
          <a:lstStyle/>
          <a:p>
            <a:pPr>
              <a:defRPr/>
            </a:pPr>
            <a:fld id="{5071FBCB-CBB3-43FE-B82B-1D00EF4E71FF}" type="slidenum">
              <a:rPr lang="fr-FR"/>
              <a:pPr>
                <a:defRPr/>
              </a:pPr>
              <a:t>‹N°›</a:t>
            </a:fld>
            <a:endParaRPr lang="fr-FR"/>
          </a:p>
        </p:txBody>
      </p:sp>
    </p:spTree>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6844013" y="274640"/>
            <a:ext cx="1777470" cy="5592761"/>
          </a:xfrm>
        </p:spPr>
        <p:txBody>
          <a:bodyPr vert="eaVert"/>
          <a:lstStyle/>
          <a:p>
            <a:pPr>
              <a:defRPr/>
            </a:pPr>
            <a:r>
              <a:rPr lang="en-US"/>
              <a:t>Click to edit Master title style</a:t>
            </a:r>
            <a:endParaRPr/>
          </a:p>
        </p:txBody>
      </p:sp>
      <p:sp>
        <p:nvSpPr>
          <p:cNvPr id="3" name="Vertical Text Placeholder 2"/>
          <p:cNvSpPr>
            <a:spLocks noGrp="1"/>
          </p:cNvSpPr>
          <p:nvPr>
            <p:ph type="body" orient="vert" idx="1"/>
          </p:nvPr>
        </p:nvSpPr>
        <p:spPr bwMode="auto">
          <a:xfrm>
            <a:off x="457200" y="274641"/>
            <a:ext cx="6324600" cy="5592760"/>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10"/>
          </p:nvPr>
        </p:nvSpPr>
        <p:spPr bwMode="auto"/>
        <p:txBody>
          <a:bodyPr/>
          <a:lstStyle/>
          <a:p>
            <a:pPr>
              <a:defRPr/>
            </a:pPr>
            <a:r>
              <a:rPr lang="fr-FR"/>
              <a:t>AG  ALDE  10/03/2016</a:t>
            </a:r>
            <a:endParaRPr/>
          </a:p>
        </p:txBody>
      </p:sp>
      <p:sp>
        <p:nvSpPr>
          <p:cNvPr id="5" name="Footer Placeholder 4"/>
          <p:cNvSpPr>
            <a:spLocks noGrp="1"/>
          </p:cNvSpPr>
          <p:nvPr>
            <p:ph type="ftr" sz="quarter" idx="11"/>
          </p:nvPr>
        </p:nvSpPr>
        <p:spPr bwMode="auto"/>
        <p:txBody>
          <a:bodyPr/>
          <a:lstStyle/>
          <a:p>
            <a:pPr>
              <a:defRPr/>
            </a:pPr>
            <a:endParaRPr lang="fr-FR"/>
          </a:p>
        </p:txBody>
      </p:sp>
      <p:sp>
        <p:nvSpPr>
          <p:cNvPr id="6" name="Slide Number Placeholder 5"/>
          <p:cNvSpPr>
            <a:spLocks noGrp="1"/>
          </p:cNvSpPr>
          <p:nvPr>
            <p:ph type="sldNum" sz="quarter" idx="12"/>
          </p:nvPr>
        </p:nvSpPr>
        <p:spPr bwMode="auto"/>
        <p:txBody>
          <a:bodyPr/>
          <a:lstStyle/>
          <a:p>
            <a:pPr>
              <a:defRPr/>
            </a:pPr>
            <a:fld id="{5071FBCB-CBB3-43FE-B82B-1D00EF4E71FF}" type="slidenum">
              <a:rPr lang="fr-FR"/>
              <a:pPr>
                <a:defRPr/>
              </a:pPr>
              <a:t>‹N°›</a:t>
            </a:fld>
            <a:endParaRPr lang="fr-FR"/>
          </a:p>
        </p:txBody>
      </p:sp>
    </p:spTree>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xAndObj" userDrawn="1">
  <p:cSld name="Titre. Text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7200" y="274638"/>
            <a:ext cx="8229600" cy="1143000"/>
          </a:xfrm>
        </p:spPr>
        <p:txBody>
          <a:bodyPr/>
          <a:lstStyle/>
          <a:p>
            <a:pPr>
              <a:defRPr/>
            </a:pPr>
            <a:r>
              <a:rPr lang="fr-FR"/>
              <a:t>Cliquez pour modifier le style du titre</a:t>
            </a:r>
            <a:endParaRPr/>
          </a:p>
        </p:txBody>
      </p:sp>
      <p:sp>
        <p:nvSpPr>
          <p:cNvPr id="3" name="Espace réservé du texte 2"/>
          <p:cNvSpPr>
            <a:spLocks noGrp="1"/>
          </p:cNvSpPr>
          <p:nvPr>
            <p:ph type="body" sz="half" idx="1"/>
          </p:nvPr>
        </p:nvSpPr>
        <p:spPr bwMode="auto">
          <a:xfrm>
            <a:off x="457200" y="1600200"/>
            <a:ext cx="4038600" cy="4525963"/>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u contenu 3"/>
          <p:cNvSpPr>
            <a:spLocks noGrp="1"/>
          </p:cNvSpPr>
          <p:nvPr>
            <p:ph sz="half" idx="2"/>
          </p:nvPr>
        </p:nvSpPr>
        <p:spPr bwMode="auto">
          <a:xfrm>
            <a:off x="4648200" y="1600200"/>
            <a:ext cx="4038600" cy="4525963"/>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Rectangle 2"/>
          <p:cNvSpPr>
            <a:spLocks noGrp="1" noChangeArrowheads="1"/>
          </p:cNvSpPr>
          <p:nvPr>
            <p:ph type="dt" sz="half" idx="10"/>
          </p:nvPr>
        </p:nvSpPr>
        <p:spPr bwMode="auto">
          <a:ln/>
        </p:spPr>
        <p:txBody>
          <a:bodyPr/>
          <a:lstStyle>
            <a:lvl1pPr>
              <a:defRPr/>
            </a:lvl1pPr>
          </a:lstStyle>
          <a:p>
            <a:pPr>
              <a:defRPr/>
            </a:pPr>
            <a:r>
              <a:rPr lang="fr-FR"/>
              <a:t>AG  ALDE  10/03/2016</a:t>
            </a:r>
            <a:endParaRPr/>
          </a:p>
        </p:txBody>
      </p:sp>
      <p:sp>
        <p:nvSpPr>
          <p:cNvPr id="6" name="Rectangle 3"/>
          <p:cNvSpPr>
            <a:spLocks noGrp="1" noChangeArrowheads="1"/>
          </p:cNvSpPr>
          <p:nvPr>
            <p:ph type="sldNum" sz="quarter" idx="11"/>
          </p:nvPr>
        </p:nvSpPr>
        <p:spPr bwMode="auto">
          <a:ln/>
        </p:spPr>
        <p:txBody>
          <a:bodyPr/>
          <a:lstStyle>
            <a:lvl1pPr>
              <a:defRPr/>
            </a:lvl1pPr>
          </a:lstStyle>
          <a:p>
            <a:pPr>
              <a:defRPr/>
            </a:pPr>
            <a:fld id="{05AE8F78-5E00-4F21-8436-654A472B074D}" type="slidenum">
              <a:rPr lang="fr-FR"/>
              <a:pPr>
                <a:defRPr/>
              </a:pPr>
              <a:t>‹N°›</a:t>
            </a:fld>
            <a:endParaRPr lang="fr-FR"/>
          </a:p>
        </p:txBody>
      </p:sp>
      <p:sp>
        <p:nvSpPr>
          <p:cNvPr id="7" name="Rectangle 14"/>
          <p:cNvSpPr>
            <a:spLocks noGrp="1" noChangeArrowheads="1"/>
          </p:cNvSpPr>
          <p:nvPr>
            <p:ph type="ftr" sz="quarter" idx="12"/>
          </p:nvPr>
        </p:nvSpPr>
        <p:spPr bwMode="auto">
          <a:ln/>
        </p:spPr>
        <p:txBody>
          <a:bodyPr/>
          <a:lstStyle>
            <a:lvl1pPr>
              <a:defRPr/>
            </a:lvl1pPr>
          </a:lstStyle>
          <a:p>
            <a:pPr>
              <a:defRPr/>
            </a:pP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tbl" userDrawn="1">
  <p:cSld name="Titre et tableau">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7200" y="274638"/>
            <a:ext cx="8229600" cy="1143000"/>
          </a:xfrm>
        </p:spPr>
        <p:txBody>
          <a:bodyPr/>
          <a:lstStyle/>
          <a:p>
            <a:pPr>
              <a:defRPr/>
            </a:pPr>
            <a:r>
              <a:rPr lang="fr-FR"/>
              <a:t>Cliquez pour modifier le style du titre</a:t>
            </a:r>
            <a:endParaRPr/>
          </a:p>
        </p:txBody>
      </p:sp>
      <p:sp>
        <p:nvSpPr>
          <p:cNvPr id="3" name="Espace réservé du tableau 2"/>
          <p:cNvSpPr>
            <a:spLocks noGrp="1"/>
          </p:cNvSpPr>
          <p:nvPr>
            <p:ph type="tbl" idx="1"/>
          </p:nvPr>
        </p:nvSpPr>
        <p:spPr bwMode="auto">
          <a:xfrm>
            <a:off x="457200" y="1600200"/>
            <a:ext cx="8229600" cy="4525963"/>
          </a:xfrm>
        </p:spPr>
        <p:txBody>
          <a:bodyPr/>
          <a:lstStyle/>
          <a:p>
            <a:pPr lvl="0">
              <a:defRPr/>
            </a:pPr>
            <a:endParaRPr lang="fr-FR"/>
          </a:p>
        </p:txBody>
      </p:sp>
      <p:sp>
        <p:nvSpPr>
          <p:cNvPr id="4" name="Rectangle 2"/>
          <p:cNvSpPr>
            <a:spLocks noGrp="1" noChangeArrowheads="1"/>
          </p:cNvSpPr>
          <p:nvPr>
            <p:ph type="dt" sz="half" idx="10"/>
          </p:nvPr>
        </p:nvSpPr>
        <p:spPr bwMode="auto">
          <a:ln/>
        </p:spPr>
        <p:txBody>
          <a:bodyPr/>
          <a:lstStyle>
            <a:lvl1pPr>
              <a:defRPr/>
            </a:lvl1pPr>
          </a:lstStyle>
          <a:p>
            <a:pPr>
              <a:defRPr/>
            </a:pPr>
            <a:r>
              <a:rPr lang="fr-FR"/>
              <a:t>AG  ALDE  10/03/2016</a:t>
            </a:r>
            <a:endParaRPr/>
          </a:p>
        </p:txBody>
      </p:sp>
      <p:sp>
        <p:nvSpPr>
          <p:cNvPr id="5" name="Rectangle 3"/>
          <p:cNvSpPr>
            <a:spLocks noGrp="1" noChangeArrowheads="1"/>
          </p:cNvSpPr>
          <p:nvPr>
            <p:ph type="sldNum" sz="quarter" idx="11"/>
          </p:nvPr>
        </p:nvSpPr>
        <p:spPr bwMode="auto">
          <a:ln/>
        </p:spPr>
        <p:txBody>
          <a:bodyPr/>
          <a:lstStyle>
            <a:lvl1pPr>
              <a:defRPr/>
            </a:lvl1pPr>
          </a:lstStyle>
          <a:p>
            <a:pPr>
              <a:defRPr/>
            </a:pPr>
            <a:fld id="{FC266C85-C864-44B3-86D8-A0BF2573A0B6}" type="slidenum">
              <a:rPr lang="fr-FR"/>
              <a:pPr>
                <a:defRPr/>
              </a:pPr>
              <a:t>‹N°›</a:t>
            </a:fld>
            <a:endParaRPr lang="fr-FR"/>
          </a:p>
        </p:txBody>
      </p:sp>
      <p:sp>
        <p:nvSpPr>
          <p:cNvPr id="6" name="Rectangle 14"/>
          <p:cNvSpPr>
            <a:spLocks noGrp="1" noChangeArrowheads="1"/>
          </p:cNvSpPr>
          <p:nvPr>
            <p:ph type="ftr" sz="quarter" idx="12"/>
          </p:nvPr>
        </p:nvSpPr>
        <p:spPr bwMode="auto">
          <a:ln/>
        </p:spPr>
        <p:txBody>
          <a:bodyPr/>
          <a:lstStyle>
            <a:lvl1pPr>
              <a:defRPr/>
            </a:lvl1pPr>
          </a:lstStyle>
          <a:p>
            <a:pPr>
              <a:defRPr/>
            </a:pP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10"/>
          </p:nvPr>
        </p:nvSpPr>
        <p:spPr bwMode="auto"/>
        <p:txBody>
          <a:bodyPr/>
          <a:lstStyle/>
          <a:p>
            <a:pPr>
              <a:defRPr/>
            </a:pPr>
            <a:r>
              <a:rPr lang="fr-FR"/>
              <a:t>AG  ALDE  10/03/2016</a:t>
            </a:r>
            <a:endParaRPr/>
          </a:p>
        </p:txBody>
      </p:sp>
      <p:sp>
        <p:nvSpPr>
          <p:cNvPr id="5" name="Footer Placeholder 4"/>
          <p:cNvSpPr>
            <a:spLocks noGrp="1"/>
          </p:cNvSpPr>
          <p:nvPr>
            <p:ph type="ftr" sz="quarter" idx="11"/>
          </p:nvPr>
        </p:nvSpPr>
        <p:spPr bwMode="auto"/>
        <p:txBody>
          <a:bodyPr/>
          <a:lstStyle/>
          <a:p>
            <a:pPr>
              <a:defRPr/>
            </a:pPr>
            <a:endParaRPr lang="fr-FR"/>
          </a:p>
        </p:txBody>
      </p:sp>
      <p:sp>
        <p:nvSpPr>
          <p:cNvPr id="6" name="Slide Number Placeholder 5"/>
          <p:cNvSpPr>
            <a:spLocks noGrp="1"/>
          </p:cNvSpPr>
          <p:nvPr>
            <p:ph type="sldNum" sz="quarter" idx="12"/>
          </p:nvPr>
        </p:nvSpPr>
        <p:spPr bwMode="auto"/>
        <p:txBody>
          <a:bodyPr/>
          <a:lstStyle/>
          <a:p>
            <a:pPr>
              <a:defRPr/>
            </a:pPr>
            <a:fld id="{5071FBCB-CBB3-43FE-B82B-1D00EF4E71FF}" type="slidenum">
              <a:rPr lang="fr-FR"/>
              <a:pPr>
                <a:defRPr/>
              </a:pPr>
              <a:t>‹N°›</a:t>
            </a:fld>
            <a:endParaRPr lang="fr-FR"/>
          </a:p>
        </p:txBody>
      </p:sp>
      <p:sp>
        <p:nvSpPr>
          <p:cNvPr id="7" name="Title 6"/>
          <p:cNvSpPr>
            <a:spLocks noGrp="1"/>
          </p:cNvSpPr>
          <p:nvPr>
            <p:ph type="title"/>
          </p:nvPr>
        </p:nvSpPr>
        <p:spPr bwMode="auto"/>
        <p:txBody>
          <a:bodyPr rtlCol="0"/>
          <a:lstStyle/>
          <a:p>
            <a:pPr>
              <a:defRPr/>
            </a:pPr>
            <a:r>
              <a:rPr lang="en-US"/>
              <a:t>Click to edit Master title style</a:t>
            </a:r>
            <a:endParaRPr/>
          </a:p>
        </p:txBody>
      </p:sp>
    </p:spTree>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bg>
      <p:bgRef idx="1002">
        <a:schemeClr val="bg1"/>
      </p:bgRef>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22376" y="1059712"/>
            <a:ext cx="7772400" cy="1828800"/>
          </a:xfrm>
        </p:spPr>
        <p:txBody>
          <a:bodyPr vert="horz" anchor="b">
            <a:normAutofit/>
          </a:bodyPr>
          <a:lstStyle>
            <a:lvl1pPr algn="r">
              <a:buNone/>
              <a:defRPr sz="4800" b="1" cap="none"/>
            </a:lvl1pPr>
          </a:lstStyle>
          <a:p>
            <a:pPr>
              <a:defRPr/>
            </a:pPr>
            <a:r>
              <a:rPr lang="en-US"/>
              <a:t>Click to edit Master title style</a:t>
            </a:r>
            <a:endParaRPr/>
          </a:p>
        </p:txBody>
      </p:sp>
      <p:sp>
        <p:nvSpPr>
          <p:cNvPr id="3" name="Text Placeholder 2"/>
          <p:cNvSpPr>
            <a:spLocks noGrp="1"/>
          </p:cNvSpPr>
          <p:nvPr>
            <p:ph type="body" idx="1"/>
          </p:nvPr>
        </p:nvSpPr>
        <p:spPr bwMode="auto">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r>
              <a:rPr lang="fr-FR"/>
              <a:t>AG  ALDE  10/03/2016</a:t>
            </a:r>
            <a:endParaRPr/>
          </a:p>
        </p:txBody>
      </p:sp>
      <p:sp>
        <p:nvSpPr>
          <p:cNvPr id="5" name="Footer Placeholder 4"/>
          <p:cNvSpPr>
            <a:spLocks noGrp="1"/>
          </p:cNvSpPr>
          <p:nvPr>
            <p:ph type="ftr" sz="quarter" idx="11"/>
          </p:nvPr>
        </p:nvSpPr>
        <p:spPr bwMode="auto"/>
        <p:txBody>
          <a:bodyPr/>
          <a:lstStyle/>
          <a:p>
            <a:pPr>
              <a:defRPr/>
            </a:pPr>
            <a:endParaRPr lang="fr-FR"/>
          </a:p>
        </p:txBody>
      </p:sp>
      <p:sp>
        <p:nvSpPr>
          <p:cNvPr id="6" name="Slide Number Placeholder 5"/>
          <p:cNvSpPr>
            <a:spLocks noGrp="1"/>
          </p:cNvSpPr>
          <p:nvPr>
            <p:ph type="sldNum" sz="quarter" idx="12"/>
          </p:nvPr>
        </p:nvSpPr>
        <p:spPr bwMode="auto"/>
        <p:txBody>
          <a:bodyPr/>
          <a:lstStyle/>
          <a:p>
            <a:pPr>
              <a:defRPr/>
            </a:pPr>
            <a:fld id="{5071FBCB-CBB3-43FE-B82B-1D00EF4E71FF}" type="slidenum">
              <a:rPr lang="fr-FR"/>
              <a:pPr>
                <a:defRPr/>
              </a:pPr>
              <a:t>‹N°›</a:t>
            </a:fld>
            <a:endParaRPr lang="fr-FR"/>
          </a:p>
        </p:txBody>
      </p:sp>
      <p:sp>
        <p:nvSpPr>
          <p:cNvPr id="7" name="Chevron 6"/>
          <p:cNvSpPr/>
          <p:nvPr/>
        </p:nvSpPr>
        <p:spPr bwMode="auto">
          <a:xfrm>
            <a:off x="3636680" y="3005472"/>
            <a:ext cx="182880" cy="228600"/>
          </a:xfrm>
          <a:prstGeom prst="chevron">
            <a:avLst>
              <a:gd name="adj" fmla="val 50000"/>
            </a:avLst>
          </a:prstGeom>
          <a:gradFill>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8" name="Chevron 7"/>
          <p:cNvSpPr/>
          <p:nvPr/>
        </p:nvSpPr>
        <p:spPr bwMode="auto">
          <a:xfrm>
            <a:off x="3450264" y="3005472"/>
            <a:ext cx="182880" cy="228600"/>
          </a:xfrm>
          <a:prstGeom prst="chevron">
            <a:avLst>
              <a:gd name="adj" fmla="val 50000"/>
            </a:avLst>
          </a:prstGeom>
          <a:gradFill>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Tree>
  </p:cSld>
  <p:clrMapOvr>
    <a:overrideClrMapping bg1="dk1" tx1="lt1" bg2="dk2" tx2="lt2" accent1="accent1" accent2="accent2" accent3="accent3" accent4="accent4" accent5="accent5" accent6="accent6" hlink="hlink" folHlink="folHlink"/>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bg>
      <p:bgRef idx="1002">
        <a:schemeClr val="bg1"/>
      </p:bgRef>
    </p:bg>
    <p:spTree>
      <p:nvGrpSpPr>
        <p:cNvPr id="1" name=""/>
        <p:cNvGrpSpPr/>
        <p:nvPr/>
      </p:nvGrpSpPr>
      <p:grpSpPr bwMode="auto">
        <a:xfrm>
          <a:off x="0" y="0"/>
          <a:ext cx="0" cy="0"/>
          <a:chOff x="0" y="0"/>
          <a:chExt cx="0" cy="0"/>
        </a:xfrm>
      </p:grpSpPr>
      <p:sp>
        <p:nvSpPr>
          <p:cNvPr id="3" name="Content Placeholder 2"/>
          <p:cNvSpPr>
            <a:spLocks noGrp="1"/>
          </p:cNvSpPr>
          <p:nvPr>
            <p:ph sz="half" idx="1"/>
          </p:nvPr>
        </p:nvSpPr>
        <p:spPr bwMode="auto">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Content Placeholder 3"/>
          <p:cNvSpPr>
            <a:spLocks noGrp="1"/>
          </p:cNvSpPr>
          <p:nvPr>
            <p:ph sz="half" idx="2"/>
          </p:nvPr>
        </p:nvSpPr>
        <p:spPr bwMode="auto">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5" name="Date Placeholder 4"/>
          <p:cNvSpPr>
            <a:spLocks noGrp="1"/>
          </p:cNvSpPr>
          <p:nvPr>
            <p:ph type="dt" sz="half" idx="10"/>
          </p:nvPr>
        </p:nvSpPr>
        <p:spPr bwMode="auto"/>
        <p:txBody>
          <a:bodyPr/>
          <a:lstStyle/>
          <a:p>
            <a:pPr>
              <a:defRPr/>
            </a:pPr>
            <a:r>
              <a:rPr lang="fr-FR"/>
              <a:t>AG  ALDE  10/03/2016</a:t>
            </a:r>
            <a:endParaRPr/>
          </a:p>
        </p:txBody>
      </p:sp>
      <p:sp>
        <p:nvSpPr>
          <p:cNvPr id="6" name="Footer Placeholder 5"/>
          <p:cNvSpPr>
            <a:spLocks noGrp="1"/>
          </p:cNvSpPr>
          <p:nvPr>
            <p:ph type="ftr" sz="quarter" idx="11"/>
          </p:nvPr>
        </p:nvSpPr>
        <p:spPr bwMode="auto"/>
        <p:txBody>
          <a:bodyPr/>
          <a:lstStyle/>
          <a:p>
            <a:pPr>
              <a:defRPr/>
            </a:pPr>
            <a:endParaRPr lang="fr-FR"/>
          </a:p>
        </p:txBody>
      </p:sp>
      <p:sp>
        <p:nvSpPr>
          <p:cNvPr id="7" name="Slide Number Placeholder 6"/>
          <p:cNvSpPr>
            <a:spLocks noGrp="1"/>
          </p:cNvSpPr>
          <p:nvPr>
            <p:ph type="sldNum" sz="quarter" idx="12"/>
          </p:nvPr>
        </p:nvSpPr>
        <p:spPr bwMode="auto"/>
        <p:txBody>
          <a:bodyPr/>
          <a:lstStyle/>
          <a:p>
            <a:pPr>
              <a:defRPr/>
            </a:pPr>
            <a:fld id="{5071FBCB-CBB3-43FE-B82B-1D00EF4E71FF}" type="slidenum">
              <a:rPr lang="fr-FR"/>
              <a:pPr>
                <a:defRPr/>
              </a:pPr>
              <a:t>‹N°›</a:t>
            </a:fld>
            <a:endParaRPr lang="fr-FR"/>
          </a:p>
        </p:txBody>
      </p:sp>
      <p:sp>
        <p:nvSpPr>
          <p:cNvPr id="8" name="Title 7"/>
          <p:cNvSpPr>
            <a:spLocks noGrp="1"/>
          </p:cNvSpPr>
          <p:nvPr>
            <p:ph type="title"/>
          </p:nvPr>
        </p:nvSpPr>
        <p:spPr bwMode="auto"/>
        <p:txBody>
          <a:bodyPr rtlCol="0"/>
          <a:lstStyle/>
          <a:p>
            <a:pPr>
              <a:defRPr/>
            </a:pPr>
            <a:r>
              <a:rPr lang="en-US"/>
              <a:t>Click to edit Master title style</a:t>
            </a:r>
            <a:endParaRPr/>
          </a:p>
        </p:txBody>
      </p:sp>
    </p:spTree>
  </p:cSld>
  <p:clrMapOvr>
    <a:overrideClrMapping bg1="dk1" tx1="lt1" bg2="dk2" tx2="lt2" accent1="accent1" accent2="accent2" accent3="accent3" accent4="accent4" accent5="accent5" accent6="accent6" hlink="hlink" folHlink="folHlink"/>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userDrawn="1">
  <p:cSld name="Comparison">
    <p:bg>
      <p:bgRef idx="1003">
        <a:schemeClr val="bg1"/>
      </p:bgRef>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57200" y="273050"/>
            <a:ext cx="8229600" cy="1143000"/>
          </a:xfrm>
        </p:spPr>
        <p:txBody>
          <a:bodyPr anchor="ctr"/>
          <a:lstStyle>
            <a:lvl1pPr>
              <a:defRPr/>
            </a:lvl1pPr>
          </a:lstStyle>
          <a:p>
            <a:pPr>
              <a:defRPr/>
            </a:pPr>
            <a:r>
              <a:rPr lang="en-US"/>
              <a:t>Click to edit Master title style</a:t>
            </a:r>
            <a:endParaRPr/>
          </a:p>
        </p:txBody>
      </p:sp>
      <p:sp>
        <p:nvSpPr>
          <p:cNvPr id="3" name="Text Placeholder 2"/>
          <p:cNvSpPr>
            <a:spLocks noGrp="1"/>
          </p:cNvSpPr>
          <p:nvPr>
            <p:ph type="body" idx="1"/>
          </p:nvPr>
        </p:nvSpPr>
        <p:spPr bwMode="auto">
          <a:xfrm>
            <a:off x="457200" y="5410200"/>
            <a:ext cx="4040188"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defRPr/>
            </a:pPr>
            <a:r>
              <a:rPr lang="en-US"/>
              <a:t>Click to edit Master text styles</a:t>
            </a:r>
            <a:endParaRPr/>
          </a:p>
        </p:txBody>
      </p:sp>
      <p:sp>
        <p:nvSpPr>
          <p:cNvPr id="4" name="Text Placeholder 3"/>
          <p:cNvSpPr>
            <a:spLocks noGrp="1"/>
          </p:cNvSpPr>
          <p:nvPr>
            <p:ph type="body" sz="half" idx="3"/>
          </p:nvPr>
        </p:nvSpPr>
        <p:spPr bwMode="auto">
          <a:xfrm>
            <a:off x="4645026" y="5410200"/>
            <a:ext cx="4041775"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defRPr/>
            </a:pPr>
            <a:r>
              <a:rPr lang="en-US"/>
              <a:t>Click to edit Master text styles</a:t>
            </a:r>
            <a:endParaRPr/>
          </a:p>
        </p:txBody>
      </p:sp>
      <p:sp>
        <p:nvSpPr>
          <p:cNvPr id="5" name="Content Placeholder 4"/>
          <p:cNvSpPr>
            <a:spLocks noGrp="1"/>
          </p:cNvSpPr>
          <p:nvPr>
            <p:ph sz="quarter" idx="2"/>
          </p:nvPr>
        </p:nvSpPr>
        <p:spPr bwMode="auto">
          <a:xfrm>
            <a:off x="457200" y="1444294"/>
            <a:ext cx="4040188" cy="3941763"/>
          </a:xfrm>
          <a:prstGeom prst="rect">
            <a:avLst/>
          </a:prstGeom>
          <a:ln>
            <a:noFill/>
            <a:prstDash val="sysDash"/>
            <a:miter lim="800000"/>
          </a:ln>
        </p:spPr>
        <p:txBody>
          <a:bodyPr/>
          <a:lstStyle>
            <a:lvl1pPr>
              <a:defRPr sz="2400"/>
            </a:lvl1pPr>
            <a:lvl2pPr>
              <a:defRPr sz="2000"/>
            </a:lvl2pPr>
            <a:lvl3pPr>
              <a:defRPr sz="1800"/>
            </a:lvl3pPr>
            <a:lvl4pPr>
              <a:defRPr sz="1600"/>
            </a:lvl4pPr>
            <a:lvl5pPr>
              <a:defRPr sz="1600"/>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Content Placeholder 5"/>
          <p:cNvSpPr>
            <a:spLocks noGrp="1"/>
          </p:cNvSpPr>
          <p:nvPr>
            <p:ph sz="quarter" idx="4"/>
          </p:nvPr>
        </p:nvSpPr>
        <p:spPr bwMode="auto">
          <a:xfrm>
            <a:off x="4645025" y="1444294"/>
            <a:ext cx="4041775" cy="3941763"/>
          </a:xfrm>
          <a:prstGeom prst="rect">
            <a:avLst/>
          </a:prstGeo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7" name="Date Placeholder 6"/>
          <p:cNvSpPr>
            <a:spLocks noGrp="1"/>
          </p:cNvSpPr>
          <p:nvPr>
            <p:ph type="dt" sz="half" idx="10"/>
          </p:nvPr>
        </p:nvSpPr>
        <p:spPr bwMode="auto"/>
        <p:txBody>
          <a:bodyPr/>
          <a:lstStyle/>
          <a:p>
            <a:pPr>
              <a:defRPr/>
            </a:pPr>
            <a:r>
              <a:rPr lang="fr-FR"/>
              <a:t>AG  ALDE  10/03/2016</a:t>
            </a:r>
            <a:endParaRPr/>
          </a:p>
        </p:txBody>
      </p:sp>
      <p:sp>
        <p:nvSpPr>
          <p:cNvPr id="8" name="Footer Placeholder 7"/>
          <p:cNvSpPr>
            <a:spLocks noGrp="1"/>
          </p:cNvSpPr>
          <p:nvPr>
            <p:ph type="ftr" sz="quarter" idx="11"/>
          </p:nvPr>
        </p:nvSpPr>
        <p:spPr bwMode="auto"/>
        <p:txBody>
          <a:bodyPr/>
          <a:lstStyle/>
          <a:p>
            <a:pPr>
              <a:defRPr/>
            </a:pPr>
            <a:endParaRPr lang="fr-FR"/>
          </a:p>
        </p:txBody>
      </p:sp>
      <p:sp>
        <p:nvSpPr>
          <p:cNvPr id="9" name="Slide Number Placeholder 8"/>
          <p:cNvSpPr>
            <a:spLocks noGrp="1"/>
          </p:cNvSpPr>
          <p:nvPr>
            <p:ph type="sldNum" sz="quarter" idx="12"/>
          </p:nvPr>
        </p:nvSpPr>
        <p:spPr bwMode="auto"/>
        <p:txBody>
          <a:bodyPr/>
          <a:lstStyle/>
          <a:p>
            <a:pPr>
              <a:defRPr/>
            </a:pPr>
            <a:fld id="{5071FBCB-CBB3-43FE-B82B-1D00EF4E71FF}" type="slidenum">
              <a:rPr lang="fr-FR"/>
              <a:pPr>
                <a:defRPr/>
              </a:pPr>
              <a:t>‹N°›</a:t>
            </a:fld>
            <a:endParaRPr lang="fr-FR"/>
          </a:p>
        </p:txBody>
      </p:sp>
    </p:spTree>
  </p:cSld>
  <p:clrMapOvr>
    <a:overrideClrMapping bg1="lt1" tx1="dk1" bg2="lt2" tx2="dk2" accent1="accent1" accent2="accent2" accent3="accent3" accent4="accent4" accent5="accent5" accent6="accent6" hlink="hlink" folHlink="folHlink"/>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bg>
      <p:bgRef idx="1002">
        <a:schemeClr val="bg1"/>
      </p:bgRef>
    </p:bg>
    <p:spTree>
      <p:nvGrpSpPr>
        <p:cNvPr id="1" name=""/>
        <p:cNvGrpSpPr/>
        <p:nvPr/>
      </p:nvGrpSpPr>
      <p:grpSpPr bwMode="auto">
        <a:xfrm>
          <a:off x="0" y="0"/>
          <a:ext cx="0" cy="0"/>
          <a:chOff x="0" y="0"/>
          <a:chExt cx="0" cy="0"/>
        </a:xfrm>
      </p:grpSpPr>
      <p:sp>
        <p:nvSpPr>
          <p:cNvPr id="3" name="Date Placeholder 2"/>
          <p:cNvSpPr>
            <a:spLocks noGrp="1"/>
          </p:cNvSpPr>
          <p:nvPr>
            <p:ph type="dt" sz="half" idx="10"/>
          </p:nvPr>
        </p:nvSpPr>
        <p:spPr bwMode="auto"/>
        <p:txBody>
          <a:bodyPr/>
          <a:lstStyle/>
          <a:p>
            <a:pPr>
              <a:defRPr/>
            </a:pPr>
            <a:r>
              <a:rPr lang="fr-FR"/>
              <a:t>AG  ALDE  10/03/2016</a:t>
            </a:r>
            <a:endParaRPr/>
          </a:p>
        </p:txBody>
      </p:sp>
      <p:sp>
        <p:nvSpPr>
          <p:cNvPr id="4" name="Footer Placeholder 3"/>
          <p:cNvSpPr>
            <a:spLocks noGrp="1"/>
          </p:cNvSpPr>
          <p:nvPr>
            <p:ph type="ftr" sz="quarter" idx="11"/>
          </p:nvPr>
        </p:nvSpPr>
        <p:spPr bwMode="auto"/>
        <p:txBody>
          <a:bodyPr/>
          <a:lstStyle/>
          <a:p>
            <a:pPr>
              <a:defRPr/>
            </a:pPr>
            <a:endParaRPr lang="fr-FR"/>
          </a:p>
        </p:txBody>
      </p:sp>
      <p:sp>
        <p:nvSpPr>
          <p:cNvPr id="5" name="Slide Number Placeholder 4"/>
          <p:cNvSpPr>
            <a:spLocks noGrp="1"/>
          </p:cNvSpPr>
          <p:nvPr>
            <p:ph type="sldNum" sz="quarter" idx="12"/>
          </p:nvPr>
        </p:nvSpPr>
        <p:spPr bwMode="auto"/>
        <p:txBody>
          <a:bodyPr/>
          <a:lstStyle/>
          <a:p>
            <a:pPr>
              <a:defRPr/>
            </a:pPr>
            <a:fld id="{5071FBCB-CBB3-43FE-B82B-1D00EF4E71FF}" type="slidenum">
              <a:rPr lang="fr-FR"/>
              <a:pPr>
                <a:defRPr/>
              </a:pPr>
              <a:t>‹N°›</a:t>
            </a:fld>
            <a:endParaRPr lang="fr-FR"/>
          </a:p>
        </p:txBody>
      </p:sp>
      <p:sp>
        <p:nvSpPr>
          <p:cNvPr id="6" name="Title 5"/>
          <p:cNvSpPr>
            <a:spLocks noGrp="1"/>
          </p:cNvSpPr>
          <p:nvPr>
            <p:ph type="title"/>
          </p:nvPr>
        </p:nvSpPr>
        <p:spPr bwMode="auto"/>
        <p:txBody>
          <a:bodyPr rtlCol="0"/>
          <a:lstStyle/>
          <a:p>
            <a:pPr>
              <a:defRPr/>
            </a:pPr>
            <a:r>
              <a:rPr lang="en-US"/>
              <a:t>Click to edit Master title style</a:t>
            </a:r>
            <a:endParaRPr/>
          </a:p>
        </p:txBody>
      </p:sp>
    </p:spTree>
  </p:cSld>
  <p:clrMapOvr>
    <a:overrideClrMapping bg1="dk1" tx1="lt1" bg2="dk2" tx2="lt2" accent1="accent1" accent2="accent2" accent3="accent3" accent4="accent4" accent5="accent5" accent6="accent6" hlink="hlink" folHlink="folHlink"/>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r>
              <a:rPr lang="fr-FR"/>
              <a:t>AG  ALDE  10/03/2016</a:t>
            </a:r>
            <a:endParaRPr/>
          </a:p>
        </p:txBody>
      </p:sp>
      <p:sp>
        <p:nvSpPr>
          <p:cNvPr id="3" name="Footer Placeholder 2"/>
          <p:cNvSpPr>
            <a:spLocks noGrp="1"/>
          </p:cNvSpPr>
          <p:nvPr>
            <p:ph type="ftr" sz="quarter" idx="11"/>
          </p:nvPr>
        </p:nvSpPr>
        <p:spPr bwMode="auto"/>
        <p:txBody>
          <a:bodyPr/>
          <a:lstStyle/>
          <a:p>
            <a:pPr>
              <a:defRPr/>
            </a:pPr>
            <a:endParaRPr lang="fr-FR"/>
          </a:p>
        </p:txBody>
      </p:sp>
      <p:sp>
        <p:nvSpPr>
          <p:cNvPr id="4" name="Slide Number Placeholder 3"/>
          <p:cNvSpPr>
            <a:spLocks noGrp="1"/>
          </p:cNvSpPr>
          <p:nvPr>
            <p:ph type="sldNum" sz="quarter" idx="12"/>
          </p:nvPr>
        </p:nvSpPr>
        <p:spPr bwMode="auto"/>
        <p:txBody>
          <a:bodyPr/>
          <a:lstStyle/>
          <a:p>
            <a:pPr>
              <a:defRPr/>
            </a:pPr>
            <a:fld id="{5071FBCB-CBB3-43FE-B82B-1D00EF4E71FF}" type="slidenum">
              <a:rPr lang="fr-FR"/>
              <a:pPr>
                <a:defRPr/>
              </a:pPr>
              <a:t>‹N°›</a:t>
            </a:fld>
            <a:endParaRPr lang="fr-FR"/>
          </a:p>
        </p:txBody>
      </p:sp>
    </p:spTree>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userDrawn="1">
  <p:cSld name="Content with Caption">
    <p:bg>
      <p:bgRef idx="1003">
        <a:schemeClr val="bg1"/>
      </p:bgRef>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14400" y="4876800"/>
            <a:ext cx="7481776" cy="457200"/>
          </a:xfrm>
        </p:spPr>
        <p:txBody>
          <a:bodyPr vert="horz" anchor="t">
            <a:noAutofit/>
          </a:bodyPr>
          <a:lstStyle>
            <a:lvl1pPr algn="r">
              <a:buNone/>
              <a:defRPr sz="2500" b="0">
                <a:solidFill>
                  <a:schemeClr val="accent1"/>
                </a:solidFill>
              </a:defRPr>
            </a:lvl1pPr>
          </a:lstStyle>
          <a:p>
            <a:pPr>
              <a:defRPr/>
            </a:pPr>
            <a:r>
              <a:rPr lang="en-US"/>
              <a:t>Click to edit Master title style</a:t>
            </a:r>
            <a:endParaRPr/>
          </a:p>
        </p:txBody>
      </p:sp>
      <p:sp>
        <p:nvSpPr>
          <p:cNvPr id="3" name="Text Placeholder 2"/>
          <p:cNvSpPr>
            <a:spLocks noGrp="1"/>
          </p:cNvSpPr>
          <p:nvPr>
            <p:ph type="body" idx="2"/>
          </p:nvPr>
        </p:nvSpPr>
        <p:spPr bwMode="auto">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defRPr/>
            </a:pPr>
            <a:r>
              <a:rPr lang="en-US"/>
              <a:t>Click to edit Master text styles</a:t>
            </a:r>
            <a:endParaRPr/>
          </a:p>
        </p:txBody>
      </p:sp>
      <p:sp>
        <p:nvSpPr>
          <p:cNvPr id="4" name="Content Placeholder 3"/>
          <p:cNvSpPr>
            <a:spLocks noGrp="1"/>
          </p:cNvSpPr>
          <p:nvPr>
            <p:ph sz="half" idx="1"/>
          </p:nvPr>
        </p:nvSpPr>
        <p:spPr bwMode="auto">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5" name="Date Placeholder 4"/>
          <p:cNvSpPr>
            <a:spLocks noGrp="1"/>
          </p:cNvSpPr>
          <p:nvPr>
            <p:ph type="dt" sz="half" idx="10"/>
          </p:nvPr>
        </p:nvSpPr>
        <p:spPr bwMode="auto">
          <a:xfrm>
            <a:off x="6727032" y="6407943"/>
            <a:ext cx="1920240" cy="365760"/>
          </a:xfrm>
        </p:spPr>
        <p:txBody>
          <a:bodyPr/>
          <a:lstStyle/>
          <a:p>
            <a:pPr>
              <a:defRPr/>
            </a:pPr>
            <a:r>
              <a:rPr lang="fr-FR"/>
              <a:t>AG  ALDE  10/03/2016</a:t>
            </a:r>
            <a:endParaRPr/>
          </a:p>
        </p:txBody>
      </p:sp>
      <p:sp>
        <p:nvSpPr>
          <p:cNvPr id="6" name="Footer Placeholder 5"/>
          <p:cNvSpPr>
            <a:spLocks noGrp="1"/>
          </p:cNvSpPr>
          <p:nvPr>
            <p:ph type="ftr" sz="quarter" idx="11"/>
          </p:nvPr>
        </p:nvSpPr>
        <p:spPr bwMode="auto"/>
        <p:txBody>
          <a:bodyPr/>
          <a:lstStyle/>
          <a:p>
            <a:pPr>
              <a:defRPr/>
            </a:pPr>
            <a:endParaRPr lang="fr-FR"/>
          </a:p>
        </p:txBody>
      </p:sp>
      <p:sp>
        <p:nvSpPr>
          <p:cNvPr id="7" name="Slide Number Placeholder 6"/>
          <p:cNvSpPr>
            <a:spLocks noGrp="1"/>
          </p:cNvSpPr>
          <p:nvPr>
            <p:ph type="sldNum" sz="quarter" idx="12"/>
          </p:nvPr>
        </p:nvSpPr>
        <p:spPr bwMode="auto"/>
        <p:txBody>
          <a:bodyPr/>
          <a:lstStyle/>
          <a:p>
            <a:pPr>
              <a:defRPr/>
            </a:pPr>
            <a:fld id="{5071FBCB-CBB3-43FE-B82B-1D00EF4E71FF}" type="slidenum">
              <a:rPr lang="fr-FR"/>
              <a:pPr>
                <a:defRPr/>
              </a:pPr>
              <a:t>‹N°›</a:t>
            </a:fld>
            <a:endParaRPr lang="fr-FR"/>
          </a:p>
        </p:txBody>
      </p:sp>
    </p:spTree>
  </p:cSld>
  <p:clrMapOvr>
    <a:overrideClrMapping bg1="lt1" tx1="dk1" bg2="lt2" tx2="dk2" accent1="accent1" accent2="accent2" accent3="accent3" accent4="accent4" accent5="accent5" accent6="accent6" hlink="hlink" folHlink="folHlink"/>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userDrawn="1">
  <p:cSld name="Picture with Caption">
    <p:bg>
      <p:bgRef idx="1002">
        <a:schemeClr val="bg1"/>
      </p:bgRef>
    </p:bg>
    <p:spTree>
      <p:nvGrpSpPr>
        <p:cNvPr id="1" name=""/>
        <p:cNvGrpSpPr/>
        <p:nvPr/>
      </p:nvGrpSpPr>
      <p:grpSpPr bwMode="auto">
        <a:xfrm>
          <a:off x="0" y="0"/>
          <a:ext cx="0" cy="0"/>
          <a:chOff x="0" y="0"/>
          <a:chExt cx="0" cy="0"/>
        </a:xfrm>
      </p:grpSpPr>
      <p:sp>
        <p:nvSpPr>
          <p:cNvPr id="4" name="Text Placeholder 3"/>
          <p:cNvSpPr>
            <a:spLocks noGrp="1"/>
          </p:cNvSpPr>
          <p:nvPr>
            <p:ph type="body" sz="half" idx="2"/>
          </p:nvPr>
        </p:nvSpPr>
        <p:spPr bwMode="auto">
          <a:xfrm>
            <a:off x="1141232" y="5443402"/>
            <a:ext cx="7162800" cy="648232"/>
          </a:xfrm>
          <a:prstGeom prst="rect">
            <a:avLst/>
          </a:prstGeo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a:defRPr/>
            </a:pPr>
            <a:r>
              <a:rPr lang="en-US"/>
              <a:t>Click to edit Master text styles</a:t>
            </a:r>
            <a:endParaRPr/>
          </a:p>
        </p:txBody>
      </p:sp>
      <p:sp>
        <p:nvSpPr>
          <p:cNvPr id="3" name="Picture Placeholder 2"/>
          <p:cNvSpPr>
            <a:spLocks noGrp="1"/>
          </p:cNvSpPr>
          <p:nvPr>
            <p:ph type="pic" idx="1"/>
          </p:nvPr>
        </p:nvSpPr>
        <p:spPr bwMode="auto">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pPr>
              <a:defRPr/>
            </a:pPr>
            <a:r>
              <a:rPr lang="en-US"/>
              <a:t>Click icon to add picture</a:t>
            </a:r>
            <a:endParaRPr/>
          </a:p>
        </p:txBody>
      </p:sp>
      <p:sp>
        <p:nvSpPr>
          <p:cNvPr id="5" name="Date Placeholder 4"/>
          <p:cNvSpPr>
            <a:spLocks noGrp="1"/>
          </p:cNvSpPr>
          <p:nvPr>
            <p:ph type="dt" sz="half" idx="10"/>
          </p:nvPr>
        </p:nvSpPr>
        <p:spPr bwMode="auto"/>
        <p:txBody>
          <a:bodyPr/>
          <a:lstStyle>
            <a:lvl1pPr>
              <a:defRPr>
                <a:solidFill>
                  <a:schemeClr val="tx1"/>
                </a:solidFill>
              </a:defRPr>
            </a:lvl1pPr>
          </a:lstStyle>
          <a:p>
            <a:pPr>
              <a:defRPr/>
            </a:pPr>
            <a:r>
              <a:rPr lang="fr-FR"/>
              <a:t>AG  ALDE  10/03/2016</a:t>
            </a:r>
            <a:endParaRPr/>
          </a:p>
        </p:txBody>
      </p:sp>
      <p:sp>
        <p:nvSpPr>
          <p:cNvPr id="6" name="Footer Placeholder 5"/>
          <p:cNvSpPr>
            <a:spLocks noGrp="1"/>
          </p:cNvSpPr>
          <p:nvPr>
            <p:ph type="ftr" sz="quarter" idx="11"/>
          </p:nvPr>
        </p:nvSpPr>
        <p:spPr bwMode="auto">
          <a:xfrm>
            <a:off x="4380072" y="6407943"/>
            <a:ext cx="2350681" cy="365125"/>
          </a:xfrm>
        </p:spPr>
        <p:txBody>
          <a:bodyPr/>
          <a:lstStyle>
            <a:lvl1pPr>
              <a:defRPr>
                <a:solidFill>
                  <a:schemeClr val="tx1"/>
                </a:solidFill>
              </a:defRPr>
            </a:lvl1pPr>
          </a:lstStyle>
          <a:p>
            <a:pPr>
              <a:defRPr/>
            </a:pPr>
            <a:endParaRPr lang="fr-FR"/>
          </a:p>
        </p:txBody>
      </p:sp>
      <p:sp>
        <p:nvSpPr>
          <p:cNvPr id="7" name="Slide Number Placeholder 6"/>
          <p:cNvSpPr>
            <a:spLocks noGrp="1"/>
          </p:cNvSpPr>
          <p:nvPr>
            <p:ph type="sldNum" sz="quarter" idx="12"/>
          </p:nvPr>
        </p:nvSpPr>
        <p:spPr bwMode="auto"/>
        <p:txBody>
          <a:bodyPr/>
          <a:lstStyle>
            <a:lvl1pPr>
              <a:defRPr>
                <a:solidFill>
                  <a:schemeClr val="tx1"/>
                </a:solidFill>
              </a:defRPr>
            </a:lvl1pPr>
          </a:lstStyle>
          <a:p>
            <a:pPr>
              <a:defRPr/>
            </a:pPr>
            <a:fld id="{5071FBCB-CBB3-43FE-B82B-1D00EF4E71FF}" type="slidenum">
              <a:rPr lang="fr-FR"/>
              <a:pPr>
                <a:defRPr/>
              </a:pPr>
              <a:t>‹N°›</a:t>
            </a:fld>
            <a:endParaRPr lang="fr-FR"/>
          </a:p>
        </p:txBody>
      </p:sp>
      <p:sp>
        <p:nvSpPr>
          <p:cNvPr id="2" name="Title 1"/>
          <p:cNvSpPr>
            <a:spLocks noGrp="1"/>
          </p:cNvSpPr>
          <p:nvPr>
            <p:ph type="title"/>
          </p:nvPr>
        </p:nvSpPr>
        <p:spPr bwMode="auto">
          <a:xfrm>
            <a:off x="228600" y="4865121"/>
            <a:ext cx="8075432" cy="562672"/>
          </a:xfrm>
          <a:prstGeom prst="rect">
            <a:avLst/>
          </a:prstGeom>
          <a:noFill/>
        </p:spPr>
        <p:txBody>
          <a:bodyPr anchor="t"/>
          <a:lstStyle>
            <a:lvl1pPr marR="0" algn="r">
              <a:buNone/>
              <a:defRPr sz="3000" b="0">
                <a:solidFill>
                  <a:schemeClr val="accent1"/>
                </a:solidFill>
              </a:defRPr>
            </a:lvl1pPr>
          </a:lstStyle>
          <a:p>
            <a:pPr>
              <a:defRPr/>
            </a:pPr>
            <a:r>
              <a:rPr lang="en-US"/>
              <a:t>Click to edit Master title style</a:t>
            </a:r>
            <a:endParaRPr/>
          </a:p>
        </p:txBody>
      </p:sp>
      <p:sp>
        <p:nvSpPr>
          <p:cNvPr id="8" name="Freeform 7"/>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extrusionOk="0">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a:p>
        </p:txBody>
      </p:sp>
      <p:sp>
        <p:nvSpPr>
          <p:cNvPr id="9" name="Freeform 8"/>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extrusionOk="0">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a:p>
        </p:txBody>
      </p:sp>
      <p:sp>
        <p:nvSpPr>
          <p:cNvPr id="10" name="Right Triangle 9"/>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defRPr/>
            </a:pPr>
            <a:endParaRPr lang="en-US"/>
          </a:p>
        </p:txBody>
      </p:sp>
      <p:cxnSp>
        <p:nvCxnSpPr>
          <p:cNvPr id="11" name="Straight Connector 10"/>
          <p:cNvCxnSpPr>
            <a:cxnSpLocks/>
          </p:cNvCxnSpPr>
          <p:nvPr/>
        </p:nvCxnSpPr>
        <p:spPr bwMode="auto">
          <a:xfrm>
            <a:off x="-9237" y="5787738"/>
            <a:ext cx="3405509" cy="1084383"/>
          </a:xfrm>
          <a:prstGeom prst="line">
            <a:avLst/>
          </a:prstGeom>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bwMode="auto">
          <a:xfrm>
            <a:off x="8664112" y="4988440"/>
            <a:ext cx="182880" cy="228600"/>
          </a:xfrm>
          <a:prstGeom prst="chevron">
            <a:avLst>
              <a:gd name="adj" fmla="val 50000"/>
            </a:avLst>
          </a:prstGeom>
          <a:gradFill>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13" name="Chevron 12"/>
          <p:cNvSpPr/>
          <p:nvPr/>
        </p:nvSpPr>
        <p:spPr bwMode="auto">
          <a:xfrm>
            <a:off x="8477696" y="4988440"/>
            <a:ext cx="182880" cy="228600"/>
          </a:xfrm>
          <a:prstGeom prst="chevron">
            <a:avLst>
              <a:gd name="adj" fmla="val 50000"/>
            </a:avLst>
          </a:prstGeom>
          <a:gradFill>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Tree>
  </p:cSld>
  <p:clrMapOvr>
    <a:overrideClrMapping bg1="dk1" tx1="lt1" bg2="dk2" tx2="lt2" accent1="accent1" accent2="accent2" accent3="accent3" accent4="accent4" accent5="accent5" accent6="accent6" hlink="hlink" folHlink="folHlink"/>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3" name="Freeform 12"/>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extrusionOk="0">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a:p>
        </p:txBody>
      </p:sp>
      <p:sp>
        <p:nvSpPr>
          <p:cNvPr id="12" name="Freeform 11"/>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extrusionOk="0">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a:p>
        </p:txBody>
      </p:sp>
      <p:sp>
        <p:nvSpPr>
          <p:cNvPr id="14" name="Right Triangle 13"/>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defRPr/>
            </a:pPr>
            <a:endParaRPr lang="en-US"/>
          </a:p>
        </p:txBody>
      </p:sp>
      <p:cxnSp>
        <p:nvCxnSpPr>
          <p:cNvPr id="15" name="Straight Connector 14"/>
          <p:cNvCxnSpPr>
            <a:cxnSpLocks/>
          </p:cNvCxnSpPr>
          <p:nvPr/>
        </p:nvCxnSpPr>
        <p:spPr bwMode="auto">
          <a:xfrm>
            <a:off x="-9237" y="5787738"/>
            <a:ext cx="3405509" cy="1084383"/>
          </a:xfrm>
          <a:prstGeom prst="line">
            <a:avLst/>
          </a:prstGeom>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bwMode="auto">
          <a:xfrm>
            <a:off x="457200" y="274638"/>
            <a:ext cx="8229600" cy="1143000"/>
          </a:xfrm>
          <a:prstGeom prst="rect">
            <a:avLst/>
          </a:prstGeom>
        </p:spPr>
        <p:txBody>
          <a:bodyPr vert="horz" anchor="ctr">
            <a:normAutofit/>
          </a:bodyPr>
          <a:lstStyle/>
          <a:p>
            <a:pPr>
              <a:defRPr/>
            </a:pPr>
            <a:r>
              <a:rPr lang="en-US"/>
              <a:t>Click to edit Master title style</a:t>
            </a:r>
            <a:endParaRPr/>
          </a:p>
        </p:txBody>
      </p:sp>
      <p:sp>
        <p:nvSpPr>
          <p:cNvPr id="30" name="Text Placeholder 29"/>
          <p:cNvSpPr>
            <a:spLocks noGrp="1"/>
          </p:cNvSpPr>
          <p:nvPr>
            <p:ph type="body" idx="1"/>
          </p:nvPr>
        </p:nvSpPr>
        <p:spPr bwMode="auto">
          <a:xfrm>
            <a:off x="457200" y="1481328"/>
            <a:ext cx="8229600" cy="4525963"/>
          </a:xfrm>
          <a:prstGeom prst="rect">
            <a:avLst/>
          </a:prstGeom>
        </p:spPr>
        <p:txBody>
          <a:bodyPr vert="horz">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0" name="Date Placeholder 9"/>
          <p:cNvSpPr>
            <a:spLocks noGrp="1"/>
          </p:cNvSpPr>
          <p:nvPr>
            <p:ph type="dt" sz="half" idx="2"/>
          </p:nvPr>
        </p:nvSpPr>
        <p:spPr bwMode="auto">
          <a:xfrm>
            <a:off x="6727032" y="6407943"/>
            <a:ext cx="1920240" cy="365760"/>
          </a:xfrm>
          <a:prstGeom prst="rect">
            <a:avLst/>
          </a:prstGeom>
        </p:spPr>
        <p:txBody>
          <a:bodyPr vert="horz" anchor="b"/>
          <a:lstStyle>
            <a:lvl1pPr algn="l">
              <a:defRPr sz="1000">
                <a:solidFill>
                  <a:schemeClr val="tx1"/>
                </a:solidFill>
              </a:defRPr>
            </a:lvl1pPr>
          </a:lstStyle>
          <a:p>
            <a:pPr>
              <a:defRPr/>
            </a:pPr>
            <a:r>
              <a:rPr lang="fr-FR"/>
              <a:t>AG  ALDE  10/03/2016</a:t>
            </a:r>
            <a:endParaRPr/>
          </a:p>
        </p:txBody>
      </p:sp>
      <p:sp>
        <p:nvSpPr>
          <p:cNvPr id="22" name="Footer Placeholder 21"/>
          <p:cNvSpPr>
            <a:spLocks noGrp="1"/>
          </p:cNvSpPr>
          <p:nvPr>
            <p:ph type="ftr" sz="quarter" idx="3"/>
          </p:nvPr>
        </p:nvSpPr>
        <p:spPr bwMode="auto">
          <a:xfrm>
            <a:off x="4380072" y="6407943"/>
            <a:ext cx="2350681" cy="365125"/>
          </a:xfrm>
          <a:prstGeom prst="rect">
            <a:avLst/>
          </a:prstGeom>
        </p:spPr>
        <p:txBody>
          <a:bodyPr vert="horz" anchor="b"/>
          <a:lstStyle>
            <a:lvl1pPr algn="r">
              <a:defRPr sz="1000">
                <a:solidFill>
                  <a:schemeClr val="tx1"/>
                </a:solidFill>
              </a:defRPr>
            </a:lvl1pPr>
          </a:lstStyle>
          <a:p>
            <a:pPr>
              <a:defRPr/>
            </a:pPr>
            <a:endParaRPr lang="fr-FR"/>
          </a:p>
        </p:txBody>
      </p:sp>
      <p:sp>
        <p:nvSpPr>
          <p:cNvPr id="18" name="Slide Number Placeholder 17"/>
          <p:cNvSpPr>
            <a:spLocks noGrp="1"/>
          </p:cNvSpPr>
          <p:nvPr>
            <p:ph type="sldNum" sz="quarter" idx="4"/>
          </p:nvPr>
        </p:nvSpPr>
        <p:spPr bwMode="auto">
          <a:xfrm>
            <a:off x="8647272" y="6407943"/>
            <a:ext cx="365760" cy="365125"/>
          </a:xfrm>
          <a:prstGeom prst="rect">
            <a:avLst/>
          </a:prstGeom>
        </p:spPr>
        <p:txBody>
          <a:bodyPr vert="horz" anchor="b"/>
          <a:lstStyle>
            <a:lvl1pPr algn="r">
              <a:defRPr sz="1000" b="0">
                <a:solidFill>
                  <a:schemeClr val="tx1"/>
                </a:solidFill>
              </a:defRPr>
            </a:lvl1pPr>
          </a:lstStyle>
          <a:p>
            <a:pPr>
              <a:defRPr/>
            </a:pPr>
            <a:fld id="{5071FBCB-CBB3-43FE-B82B-1D00EF4E71F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p:txStyles>
    <p:titleStyle>
      <a:lvl1pPr algn="l">
        <a:spcBef>
          <a:spcPts val="0"/>
        </a:spcBef>
        <a:buNone/>
        <a:defRPr sz="4100" b="1">
          <a:solidFill>
            <a:schemeClr val="tx2"/>
          </a:solidFill>
          <a:latin typeface="+mj-lt"/>
          <a:ea typeface="+mj-ea"/>
          <a:cs typeface="+mj-cs"/>
        </a:defRPr>
      </a:lvl1pPr>
    </p:titleStyle>
    <p:bodyStyle>
      <a:lvl1pPr marL="365760" indent="-256032" algn="l">
        <a:spcBef>
          <a:spcPts val="400"/>
        </a:spcBef>
        <a:spcAft>
          <a:spcPts val="0"/>
        </a:spcAft>
        <a:buClr>
          <a:schemeClr val="accent1"/>
        </a:buClr>
        <a:buSzPct val="68000"/>
        <a:buFont typeface="Wingdings 3"/>
        <a:buChar char=""/>
        <a:defRPr sz="2700">
          <a:solidFill>
            <a:schemeClr val="tx1"/>
          </a:solidFill>
          <a:latin typeface="+mn-lt"/>
          <a:ea typeface="+mn-ea"/>
          <a:cs typeface="+mn-cs"/>
        </a:defRPr>
      </a:lvl1pPr>
      <a:lvl2pPr marL="621792" indent="-228600" algn="l">
        <a:spcBef>
          <a:spcPts val="324"/>
        </a:spcBef>
        <a:buClr>
          <a:schemeClr val="accent1"/>
        </a:buClr>
        <a:buFont typeface="Verdana"/>
        <a:buChar char="◦"/>
        <a:defRPr sz="2300">
          <a:solidFill>
            <a:schemeClr val="tx1"/>
          </a:solidFill>
          <a:latin typeface="+mn-lt"/>
          <a:ea typeface="+mn-ea"/>
          <a:cs typeface="+mn-cs"/>
        </a:defRPr>
      </a:lvl2pPr>
      <a:lvl3pPr marL="859536" indent="-228600" algn="l">
        <a:spcBef>
          <a:spcPts val="350"/>
        </a:spcBef>
        <a:buClr>
          <a:schemeClr val="accent2"/>
        </a:buClr>
        <a:buSzPct val="100000"/>
        <a:buFont typeface="Wingdings 2"/>
        <a:buChar char=""/>
        <a:defRPr sz="2100">
          <a:solidFill>
            <a:schemeClr val="tx1"/>
          </a:solidFill>
          <a:latin typeface="+mn-lt"/>
          <a:ea typeface="+mn-ea"/>
          <a:cs typeface="+mn-cs"/>
        </a:defRPr>
      </a:lvl3pPr>
      <a:lvl4pPr marL="1143000" indent="-228600" algn="l">
        <a:spcBef>
          <a:spcPts val="350"/>
        </a:spcBef>
        <a:buClr>
          <a:schemeClr val="accent2"/>
        </a:buClr>
        <a:buFont typeface="Wingdings 2"/>
        <a:buChar char=""/>
        <a:defRPr sz="1900">
          <a:solidFill>
            <a:schemeClr val="tx1"/>
          </a:solidFill>
          <a:latin typeface="+mn-lt"/>
          <a:ea typeface="+mn-ea"/>
          <a:cs typeface="+mn-cs"/>
        </a:defRPr>
      </a:lvl4pPr>
      <a:lvl5pPr marL="1371600" indent="-228600" algn="l">
        <a:spcBef>
          <a:spcPts val="350"/>
        </a:spcBef>
        <a:buClr>
          <a:schemeClr val="accent2"/>
        </a:buClr>
        <a:buFont typeface="Wingdings 2"/>
        <a:buChar char=""/>
        <a:defRPr sz="1800">
          <a:solidFill>
            <a:schemeClr val="tx1"/>
          </a:solidFill>
          <a:latin typeface="+mn-lt"/>
          <a:ea typeface="+mn-ea"/>
          <a:cs typeface="+mn-cs"/>
        </a:defRPr>
      </a:lvl5pPr>
      <a:lvl6pPr marL="1600200" indent="-228600" algn="l">
        <a:spcBef>
          <a:spcPts val="350"/>
        </a:spcBef>
        <a:buClr>
          <a:schemeClr val="accent3"/>
        </a:buClr>
        <a:buFont typeface="Wingdings 2"/>
        <a:buChar char=""/>
        <a:defRPr sz="1800">
          <a:solidFill>
            <a:schemeClr val="tx1"/>
          </a:solidFill>
          <a:latin typeface="+mn-lt"/>
          <a:ea typeface="+mn-ea"/>
          <a:cs typeface="+mn-cs"/>
        </a:defRPr>
      </a:lvl6pPr>
      <a:lvl7pPr marL="1828800" indent="-228600" algn="l">
        <a:spcBef>
          <a:spcPts val="350"/>
        </a:spcBef>
        <a:buClr>
          <a:schemeClr val="accent3"/>
        </a:buClr>
        <a:buFont typeface="Wingdings 2"/>
        <a:buChar char=""/>
        <a:defRPr sz="1600">
          <a:solidFill>
            <a:schemeClr val="tx1"/>
          </a:solidFill>
          <a:latin typeface="+mn-lt"/>
          <a:ea typeface="+mn-ea"/>
          <a:cs typeface="+mn-cs"/>
        </a:defRPr>
      </a:lvl7pPr>
      <a:lvl8pPr marL="2057400" indent="-228600" algn="l">
        <a:spcBef>
          <a:spcPts val="350"/>
        </a:spcBef>
        <a:buClr>
          <a:schemeClr val="accent3"/>
        </a:buClr>
        <a:buFont typeface="Wingdings 2"/>
        <a:buChar char=""/>
        <a:defRPr sz="1600">
          <a:solidFill>
            <a:schemeClr val="tx1"/>
          </a:solidFill>
          <a:latin typeface="+mn-lt"/>
          <a:ea typeface="+mn-ea"/>
          <a:cs typeface="+mn-cs"/>
        </a:defRPr>
      </a:lvl8pPr>
      <a:lvl9pPr marL="2286000" indent="-228600" algn="l">
        <a:spcBef>
          <a:spcPts val="350"/>
        </a:spcBef>
        <a:buClr>
          <a:schemeClr val="accent3"/>
        </a:buClr>
        <a:buFont typeface="Wingdings 2"/>
        <a:buChar char=""/>
        <a:defRPr sz="1600">
          <a:solidFill>
            <a:schemeClr val="tx1"/>
          </a:solidFill>
          <a:latin typeface="+mn-lt"/>
          <a:ea typeface="+mn-ea"/>
          <a:cs typeface="+mn-cs"/>
        </a:defRPr>
      </a:lvl9pPr>
    </p:bodyStyle>
    <p:otherStyle>
      <a:lvl1pPr marL="0" algn="l">
        <a:defRPr>
          <a:solidFill>
            <a:schemeClr val="tx1"/>
          </a:solidFill>
          <a:latin typeface="+mn-lt"/>
          <a:ea typeface="+mn-ea"/>
          <a:cs typeface="+mn-cs"/>
        </a:defRPr>
      </a:lvl1pPr>
      <a:lvl2pPr marL="457200" algn="l">
        <a:defRPr>
          <a:solidFill>
            <a:schemeClr val="tx1"/>
          </a:solidFill>
          <a:latin typeface="+mn-lt"/>
          <a:ea typeface="+mn-ea"/>
          <a:cs typeface="+mn-cs"/>
        </a:defRPr>
      </a:lvl2pPr>
      <a:lvl3pPr marL="914400" algn="l">
        <a:defRPr>
          <a:solidFill>
            <a:schemeClr val="tx1"/>
          </a:solidFill>
          <a:latin typeface="+mn-lt"/>
          <a:ea typeface="+mn-ea"/>
          <a:cs typeface="+mn-cs"/>
        </a:defRPr>
      </a:lvl3pPr>
      <a:lvl4pPr marL="1371600" algn="l">
        <a:defRPr>
          <a:solidFill>
            <a:schemeClr val="tx1"/>
          </a:solidFill>
          <a:latin typeface="+mn-lt"/>
          <a:ea typeface="+mn-ea"/>
          <a:cs typeface="+mn-cs"/>
        </a:defRPr>
      </a:lvl4pPr>
      <a:lvl5pPr marL="1828800" algn="l">
        <a:defRPr>
          <a:solidFill>
            <a:schemeClr val="tx1"/>
          </a:solidFill>
          <a:latin typeface="+mn-lt"/>
          <a:ea typeface="+mn-ea"/>
          <a:cs typeface="+mn-cs"/>
        </a:defRPr>
      </a:lvl5pPr>
      <a:lvl6pPr marL="2286000" algn="l">
        <a:defRPr>
          <a:solidFill>
            <a:schemeClr val="tx1"/>
          </a:solidFill>
          <a:latin typeface="+mn-lt"/>
          <a:ea typeface="+mn-ea"/>
          <a:cs typeface="+mn-cs"/>
        </a:defRPr>
      </a:lvl6pPr>
      <a:lvl7pPr marL="2743200" algn="l">
        <a:defRPr>
          <a:solidFill>
            <a:schemeClr val="tx1"/>
          </a:solidFill>
          <a:latin typeface="+mn-lt"/>
          <a:ea typeface="+mn-ea"/>
          <a:cs typeface="+mn-cs"/>
        </a:defRPr>
      </a:lvl7pPr>
      <a:lvl8pPr marL="3200400" algn="l">
        <a:defRPr>
          <a:solidFill>
            <a:schemeClr val="tx1"/>
          </a:solidFill>
          <a:latin typeface="+mn-lt"/>
          <a:ea typeface="+mn-ea"/>
          <a:cs typeface="+mn-cs"/>
        </a:defRPr>
      </a:lvl8pPr>
      <a:lvl9pPr marL="3657600" algn="l">
        <a:defRPr>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domaine-etoile.org/informations-diverse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webmaster.alde@gmail.com" TargetMode="External"/><Relationship Id="rId7"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mailto:directeur.alde@gmail.com" TargetMode="External"/><Relationship Id="rId5" Type="http://schemas.openxmlformats.org/officeDocument/2006/relationships/hyperlink" Target="mailto:alde.service.Recouvrement@gmail.com" TargetMode="External"/><Relationship Id="rId4" Type="http://schemas.openxmlformats.org/officeDocument/2006/relationships/hyperlink" Target="mailto:tresorier.alde@gmail.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411" name="Picture 4" descr="Entree-Dom1"/>
          <p:cNvPicPr>
            <a:picLocks noGrp="1" noChangeAspect="1" noChangeArrowheads="1"/>
          </p:cNvPicPr>
          <p:nvPr>
            <p:ph idx="1"/>
          </p:nvPr>
        </p:nvPicPr>
        <p:blipFill>
          <a:blip r:embed="rId3" cstate="print"/>
          <a:stretch/>
        </p:blipFill>
        <p:spPr bwMode="auto">
          <a:xfrm>
            <a:off x="1554692" y="1481138"/>
            <a:ext cx="6034616" cy="4525962"/>
          </a:xfrm>
        </p:spPr>
      </p:pic>
      <p:sp>
        <p:nvSpPr>
          <p:cNvPr id="14338" name="Rectangle 2"/>
          <p:cNvSpPr>
            <a:spLocks noGrp="1" noRot="1" noChangeArrowheads="1"/>
          </p:cNvSpPr>
          <p:nvPr>
            <p:ph type="title"/>
          </p:nvPr>
        </p:nvSpPr>
        <p:spPr bwMode="auto">
          <a:xfrm>
            <a:off x="179512" y="274638"/>
            <a:ext cx="8507288" cy="1143000"/>
          </a:xfrm>
        </p:spPr>
        <p:txBody>
          <a:bodyPr>
            <a:noAutofit/>
          </a:bodyPr>
          <a:lstStyle/>
          <a:p>
            <a:pPr algn="ctr">
              <a:defRPr/>
            </a:pPr>
            <a:r>
              <a:rPr lang="fr-FR" sz="4000">
                <a:solidFill>
                  <a:schemeClr val="accent1">
                    <a:lumMod val="50000"/>
                  </a:schemeClr>
                </a:solidFill>
                <a:latin typeface="Arial Unicode MS"/>
                <a:ea typeface="Arial Unicode MS"/>
                <a:cs typeface="Arial Unicode MS"/>
              </a:rPr>
              <a:t>A L D E</a:t>
            </a:r>
            <a:br>
              <a:rPr lang="fr-FR" sz="4000">
                <a:solidFill>
                  <a:schemeClr val="accent1">
                    <a:lumMod val="50000"/>
                  </a:schemeClr>
                </a:solidFill>
                <a:latin typeface="Arial Unicode MS"/>
                <a:ea typeface="Arial Unicode MS"/>
                <a:cs typeface="Arial Unicode MS"/>
              </a:rPr>
            </a:br>
            <a:r>
              <a:rPr lang="fr-FR" sz="4000">
                <a:solidFill>
                  <a:schemeClr val="accent1">
                    <a:lumMod val="50000"/>
                  </a:schemeClr>
                </a:solidFill>
                <a:latin typeface="Arial Unicode MS"/>
                <a:ea typeface="Arial Unicode MS"/>
                <a:cs typeface="Arial Unicode MS"/>
              </a:rPr>
              <a:t>Assemblée Générale 27 / 03 / 2025</a:t>
            </a:r>
            <a:endParaRPr/>
          </a:p>
        </p:txBody>
      </p:sp>
      <p:sp>
        <p:nvSpPr>
          <p:cNvPr id="5"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contenu 2"/>
          <p:cNvSpPr>
            <a:spLocks noGrp="1"/>
          </p:cNvSpPr>
          <p:nvPr>
            <p:ph idx="1"/>
          </p:nvPr>
        </p:nvSpPr>
        <p:spPr bwMode="auto">
          <a:xfrm>
            <a:off x="-43791" y="1340768"/>
            <a:ext cx="9187791" cy="5425473"/>
          </a:xfrm>
        </p:spPr>
        <p:txBody>
          <a:bodyPr vertOverflow="overflow" horzOverflow="overflow" vert="horz" wrap="square" lIns="91440" tIns="45720" rIns="91440" bIns="45720" numCol="1" spcCol="0" rtlCol="0" fromWordArt="0" anchor="t" anchorCtr="0" forceAA="0" compatLnSpc="0">
            <a:normAutofit fontScale="92500" lnSpcReduction="10000"/>
          </a:bodyPr>
          <a:lstStyle/>
          <a:p>
            <a:pPr>
              <a:lnSpc>
                <a:spcPct val="80000"/>
              </a:lnSpc>
              <a:defRPr/>
            </a:pPr>
            <a:endParaRPr lang="fr-FR" sz="2400" b="1" dirty="0">
              <a:solidFill>
                <a:schemeClr val="accent1">
                  <a:lumMod val="50000"/>
                </a:schemeClr>
              </a:solidFill>
              <a:latin typeface="Arial Unicode MS"/>
              <a:ea typeface="Arial Unicode MS"/>
              <a:cs typeface="Arial Unicode MS"/>
            </a:endParaRPr>
          </a:p>
          <a:p>
            <a:pPr>
              <a:lnSpc>
                <a:spcPct val="80000"/>
              </a:lnSpc>
              <a:buClr>
                <a:schemeClr val="bg2">
                  <a:lumMod val="25000"/>
                </a:schemeClr>
              </a:buClr>
              <a:buSzPct val="100000"/>
              <a:defRPr/>
            </a:pPr>
            <a:r>
              <a:rPr lang="fr-FR" sz="5000" b="1" dirty="0">
                <a:solidFill>
                  <a:schemeClr val="bg2">
                    <a:lumMod val="25000"/>
                  </a:schemeClr>
                </a:solidFill>
                <a:latin typeface="Arial Unicode MS"/>
                <a:ea typeface="Arial Unicode MS"/>
                <a:cs typeface="Arial Unicode MS"/>
              </a:rPr>
              <a:t> DEBROUSSAILLEMENT</a:t>
            </a:r>
            <a:endParaRPr dirty="0"/>
          </a:p>
          <a:p>
            <a:pPr algn="l" defTabSz="914400">
              <a:lnSpc>
                <a:spcPct val="97000"/>
              </a:lnSpc>
              <a:spcBef>
                <a:spcPts val="399"/>
              </a:spcBef>
              <a:spcAft>
                <a:spcPts val="0"/>
              </a:spcAft>
              <a:defRPr/>
            </a:pPr>
            <a:r>
              <a:rPr lang="fr-FR" sz="3600" dirty="0" smtClean="0">
                <a:latin typeface="Arial"/>
                <a:ea typeface="Arial"/>
                <a:cs typeface="Arial"/>
              </a:rPr>
              <a:t> </a:t>
            </a:r>
            <a:r>
              <a:rPr lang="fr-FR" sz="3600" i="0" dirty="0">
                <a:latin typeface="Arial"/>
                <a:ea typeface="Arial"/>
                <a:cs typeface="Arial"/>
              </a:rPr>
              <a:t>12 hectares relevant des Obligations Légales de  débroussaillement (OLD)   </a:t>
            </a:r>
          </a:p>
          <a:p>
            <a:pPr marL="109728" indent="0">
              <a:buClr>
                <a:schemeClr val="accent1"/>
              </a:buClr>
              <a:buSzPct val="68000"/>
              <a:buFont typeface="Wingdings 3"/>
              <a:buNone/>
              <a:defRPr/>
            </a:pPr>
            <a:r>
              <a:rPr lang="fr-FR" sz="3600" i="0" dirty="0">
                <a:latin typeface="Arial"/>
                <a:ea typeface="Arial"/>
                <a:cs typeface="Arial"/>
              </a:rPr>
              <a:t>   </a:t>
            </a:r>
            <a:r>
              <a:rPr lang="fr-FR" sz="3600" i="0" dirty="0" smtClean="0">
                <a:latin typeface="Arial"/>
                <a:ea typeface="Arial"/>
                <a:cs typeface="Arial"/>
              </a:rPr>
              <a:t>débroussaillés </a:t>
            </a:r>
            <a:r>
              <a:rPr lang="fr-FR" sz="3600" i="0" dirty="0">
                <a:latin typeface="Arial"/>
                <a:ea typeface="Arial"/>
                <a:cs typeface="Arial"/>
              </a:rPr>
              <a:t>avec sélection des repousses : </a:t>
            </a:r>
            <a:r>
              <a:rPr lang="fr-FR" sz="3600" i="0" dirty="0" smtClean="0">
                <a:latin typeface="Arial"/>
                <a:ea typeface="Arial"/>
                <a:cs typeface="Arial"/>
              </a:rPr>
              <a:t>      action </a:t>
            </a:r>
            <a:r>
              <a:rPr lang="fr-FR" sz="3600" i="0" dirty="0">
                <a:latin typeface="Arial"/>
                <a:ea typeface="Arial"/>
                <a:cs typeface="Arial"/>
              </a:rPr>
              <a:t>des ânes et </a:t>
            </a:r>
            <a:r>
              <a:rPr lang="fr-FR" sz="3600" i="0" dirty="0" smtClean="0">
                <a:latin typeface="Arial"/>
                <a:ea typeface="Arial"/>
                <a:cs typeface="Arial"/>
              </a:rPr>
              <a:t> </a:t>
            </a:r>
            <a:r>
              <a:rPr lang="fr-FR" sz="3600" i="0" dirty="0">
                <a:latin typeface="Arial"/>
                <a:ea typeface="Arial"/>
                <a:cs typeface="Arial"/>
              </a:rPr>
              <a:t>complément manuel</a:t>
            </a:r>
            <a:endParaRPr sz="3600" i="0" dirty="0">
              <a:latin typeface="Arial"/>
              <a:cs typeface="Arial"/>
            </a:endParaRPr>
          </a:p>
          <a:p>
            <a:pPr>
              <a:defRPr/>
            </a:pPr>
            <a:r>
              <a:rPr lang="fr-FR" sz="3600" i="0" dirty="0">
                <a:latin typeface="Arial"/>
                <a:ea typeface="Arial"/>
                <a:cs typeface="Arial"/>
              </a:rPr>
              <a:t>Réfection et suivi des clôtures délimitant les zones sylvopastorales</a:t>
            </a:r>
            <a:endParaRPr sz="3600" i="0" dirty="0">
              <a:latin typeface="Arial"/>
              <a:cs typeface="Arial"/>
            </a:endParaRPr>
          </a:p>
          <a:p>
            <a:pPr>
              <a:lnSpc>
                <a:spcPct val="80000"/>
              </a:lnSpc>
              <a:buNone/>
              <a:defRPr/>
            </a:pPr>
            <a:endParaRPr sz="3600" dirty="0">
              <a:latin typeface="Arial"/>
              <a:cs typeface="Arial"/>
            </a:endParaRPr>
          </a:p>
          <a:p>
            <a:pPr algn="l" defTabSz="914400">
              <a:lnSpc>
                <a:spcPct val="120000"/>
              </a:lnSpc>
              <a:spcBef>
                <a:spcPts val="0"/>
              </a:spcBef>
              <a:spcAft>
                <a:spcPts val="0"/>
              </a:spcAft>
              <a:defRPr/>
            </a:pPr>
            <a:r>
              <a:rPr lang="fr-FR" sz="3600" dirty="0">
                <a:latin typeface="Arial"/>
                <a:ea typeface="Arial"/>
                <a:cs typeface="Arial"/>
              </a:rPr>
              <a:t>Tous les ans, 20.000 m² d’espaces verts</a:t>
            </a:r>
            <a:endParaRPr sz="3600" dirty="0"/>
          </a:p>
          <a:p>
            <a:pPr marL="109728" indent="0">
              <a:lnSpc>
                <a:spcPct val="120000"/>
              </a:lnSpc>
              <a:spcBef>
                <a:spcPts val="0"/>
              </a:spcBef>
              <a:buClr>
                <a:schemeClr val="bg2">
                  <a:lumMod val="25000"/>
                </a:schemeClr>
              </a:buClr>
              <a:buSzPct val="100000"/>
              <a:buNone/>
              <a:defRPr/>
            </a:pPr>
            <a:endParaRPr lang="fr-FR" sz="5100" b="1" dirty="0">
              <a:latin typeface="Arial Unicode MS"/>
              <a:ea typeface="Arial Unicode MS"/>
              <a:cs typeface="Arial Unicode MS"/>
            </a:endParaRPr>
          </a:p>
          <a:p>
            <a:pPr>
              <a:lnSpc>
                <a:spcPct val="80000"/>
              </a:lnSpc>
              <a:buNone/>
              <a:defRPr/>
            </a:pPr>
            <a:endParaRPr lang="fr-FR" sz="3800" b="1" dirty="0">
              <a:latin typeface="Arial Unicode MS"/>
              <a:ea typeface="Arial Unicode MS"/>
              <a:cs typeface="Arial Unicode MS"/>
            </a:endParaRPr>
          </a:p>
          <a:p>
            <a:pPr>
              <a:lnSpc>
                <a:spcPct val="80000"/>
              </a:lnSpc>
              <a:buNone/>
              <a:defRPr/>
            </a:pPr>
            <a:endParaRPr lang="fr-FR" sz="3800" b="1" dirty="0">
              <a:latin typeface="Arial Unicode MS"/>
              <a:ea typeface="Arial Unicode MS"/>
              <a:cs typeface="Arial Unicode MS"/>
            </a:endParaRPr>
          </a:p>
          <a:p>
            <a:pPr>
              <a:defRPr/>
            </a:pPr>
            <a:endParaRPr lang="fr-FR" sz="3800" b="1" dirty="0">
              <a:latin typeface="Arial Unicode MS"/>
              <a:ea typeface="Arial Unicode MS"/>
              <a:cs typeface="Arial Unicode MS"/>
            </a:endParaRPr>
          </a:p>
        </p:txBody>
      </p:sp>
      <p:sp>
        <p:nvSpPr>
          <p:cNvPr id="2" name="Titre 1"/>
          <p:cNvSpPr>
            <a:spLocks noGrp="1"/>
          </p:cNvSpPr>
          <p:nvPr>
            <p:ph type="title"/>
          </p:nvPr>
        </p:nvSpPr>
        <p:spPr bwMode="auto"/>
        <p:txBody>
          <a:bodyPr>
            <a:normAutofit/>
          </a:bodyPr>
          <a:lstStyle/>
          <a:p>
            <a:pPr algn="ctr">
              <a:defRPr/>
            </a:pPr>
            <a:r>
              <a:rPr lang="fr-FR">
                <a:solidFill>
                  <a:schemeClr val="accent1">
                    <a:lumMod val="50000"/>
                  </a:schemeClr>
                </a:solidFill>
                <a:latin typeface="Arial Unicode MS"/>
                <a:ea typeface="Arial Unicode MS"/>
                <a:cs typeface="Arial Unicode MS"/>
              </a:rPr>
              <a:t>Espaces Verts et forêt 2024 (suite)</a:t>
            </a:r>
            <a:endParaRPr/>
          </a:p>
        </p:txBody>
      </p:sp>
      <p:pic>
        <p:nvPicPr>
          <p:cNvPr id="6" name="Picture 5" descr="Untitled.png"/>
          <p:cNvPicPr>
            <a:picLocks noChangeAspect="1"/>
          </p:cNvPicPr>
          <p:nvPr/>
        </p:nvPicPr>
        <p:blipFill>
          <a:blip r:embed="rId3" cstate="print"/>
          <a:stretch/>
        </p:blipFill>
        <p:spPr bwMode="auto">
          <a:xfrm>
            <a:off x="6876256" y="1124744"/>
            <a:ext cx="2103302" cy="689670"/>
          </a:xfrm>
          <a:prstGeom prst="rect">
            <a:avLst/>
          </a:prstGeom>
        </p:spPr>
      </p:pic>
      <p:sp>
        <p:nvSpPr>
          <p:cNvPr id="4"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434" name="Rectangle 2"/>
          <p:cNvSpPr>
            <a:spLocks noGrp="1" noRot="1" noChangeArrowheads="1"/>
          </p:cNvSpPr>
          <p:nvPr>
            <p:ph type="title"/>
          </p:nvPr>
        </p:nvSpPr>
        <p:spPr bwMode="auto">
          <a:xfrm>
            <a:off x="457200" y="-27384"/>
            <a:ext cx="8229600" cy="884616"/>
          </a:xfrm>
        </p:spPr>
        <p:txBody>
          <a:bodyPr/>
          <a:lstStyle/>
          <a:p>
            <a:pPr algn="ctr">
              <a:defRPr/>
            </a:pPr>
            <a:r>
              <a:rPr lang="fr-FR">
                <a:solidFill>
                  <a:schemeClr val="accent1">
                    <a:lumMod val="50000"/>
                  </a:schemeClr>
                </a:solidFill>
                <a:latin typeface="Arial Unicode MS"/>
                <a:ea typeface="Arial Unicode MS"/>
                <a:cs typeface="Arial Unicode MS"/>
              </a:rPr>
              <a:t>Dépenses 2024 </a:t>
            </a:r>
            <a:r>
              <a:rPr lang="fr-FR" sz="2400">
                <a:solidFill>
                  <a:schemeClr val="accent1">
                    <a:lumMod val="50000"/>
                  </a:schemeClr>
                </a:solidFill>
                <a:latin typeface="Arial Unicode MS"/>
                <a:ea typeface="Arial Unicode MS"/>
                <a:cs typeface="Arial Unicode MS"/>
              </a:rPr>
              <a:t>(</a:t>
            </a:r>
            <a:r>
              <a:rPr lang="fr-FR" sz="2400">
                <a:solidFill>
                  <a:schemeClr val="tx1"/>
                </a:solidFill>
                <a:latin typeface="Arial Unicode MS"/>
                <a:ea typeface="Arial Unicode MS"/>
                <a:cs typeface="Arial Unicode MS"/>
              </a:rPr>
              <a:t>1/2</a:t>
            </a:r>
            <a:r>
              <a:rPr lang="fr-FR" sz="2400">
                <a:solidFill>
                  <a:schemeClr val="accent1">
                    <a:lumMod val="50000"/>
                  </a:schemeClr>
                </a:solidFill>
                <a:latin typeface="Arial Unicode MS"/>
                <a:ea typeface="Arial Unicode MS"/>
                <a:cs typeface="Arial Unicode MS"/>
              </a:rPr>
              <a:t>)</a:t>
            </a:r>
            <a:endParaRPr/>
          </a:p>
        </p:txBody>
      </p:sp>
      <p:pic>
        <p:nvPicPr>
          <p:cNvPr id="6" name="Picture 5" descr="prevoir-les-depenses-dans-son-business-plan.jpg"/>
          <p:cNvPicPr>
            <a:picLocks noChangeAspect="1"/>
          </p:cNvPicPr>
          <p:nvPr/>
        </p:nvPicPr>
        <p:blipFill>
          <a:blip r:embed="rId3" cstate="print"/>
          <a:stretch/>
        </p:blipFill>
        <p:spPr bwMode="auto">
          <a:xfrm>
            <a:off x="107504" y="20459"/>
            <a:ext cx="1763687" cy="1085346"/>
          </a:xfrm>
          <a:prstGeom prst="rect">
            <a:avLst/>
          </a:prstGeom>
        </p:spPr>
      </p:pic>
      <p:graphicFrame>
        <p:nvGraphicFramePr>
          <p:cNvPr id="5" name="Tableau 4"/>
          <p:cNvGraphicFramePr>
            <a:graphicFrameLocks noGrp="1"/>
          </p:cNvGraphicFramePr>
          <p:nvPr/>
        </p:nvGraphicFramePr>
        <p:xfrm>
          <a:off x="683568" y="718294"/>
          <a:ext cx="8861671" cy="5419576"/>
        </p:xfrm>
        <a:graphic>
          <a:graphicData uri="http://schemas.openxmlformats.org/drawingml/2006/table">
            <a:tbl>
              <a:tblPr/>
              <a:tblGrid>
                <a:gridCol w="467570"/>
                <a:gridCol w="3856337"/>
                <a:gridCol w="180795"/>
                <a:gridCol w="1056778"/>
                <a:gridCol w="1351288"/>
                <a:gridCol w="1605864"/>
                <a:gridCol w="343039"/>
              </a:tblGrid>
              <a:tr h="71415">
                <a:tc gridSpan="3">
                  <a:txBody>
                    <a:bodyPr/>
                    <a:lstStyle/>
                    <a:p>
                      <a:pPr marL="0" marR="0" lvl="0" indent="0" algn="l" defTabSz="914400">
                        <a:lnSpc>
                          <a:spcPct val="100000"/>
                        </a:lnSpc>
                        <a:spcBef>
                          <a:spcPts val="0"/>
                        </a:spcBef>
                        <a:spcAft>
                          <a:spcPts val="0"/>
                        </a:spcAft>
                        <a:buClrTx/>
                        <a:buSzTx/>
                        <a:buFontTx/>
                        <a:buNone/>
                        <a:defRPr/>
                      </a:pPr>
                      <a:endParaRPr lang="fr-FR" sz="1200" b="0" i="0" u="sng" strike="noStrike" cap="none">
                        <a:ln>
                          <a:noFill/>
                        </a:ln>
                        <a:solidFill>
                          <a:srgbClr val="000000"/>
                        </a:solidFill>
                        <a:latin typeface="Arial"/>
                        <a:ea typeface="MS PGothic"/>
                        <a:cs typeface="Arial"/>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marL="342900" marR="0" lvl="0" indent="-342900" algn="r" defTabSz="914400">
                        <a:lnSpc>
                          <a:spcPct val="100000"/>
                        </a:lnSpc>
                        <a:spcBef>
                          <a:spcPts val="0"/>
                        </a:spcBef>
                        <a:spcAft>
                          <a:spcPts val="0"/>
                        </a:spcAft>
                        <a:buClrTx/>
                        <a:buSzTx/>
                        <a:buFontTx/>
                        <a:buNone/>
                        <a:defRPr/>
                      </a:pPr>
                      <a:r>
                        <a:rPr lang="fr-FR" sz="1800" b="1" i="0" u="none" strike="noStrike" cap="none">
                          <a:ln>
                            <a:noFill/>
                          </a:ln>
                          <a:solidFill>
                            <a:schemeClr val="tx1"/>
                          </a:solidFill>
                          <a:latin typeface="Arial Unicode MS"/>
                          <a:ea typeface="Arial Unicode MS"/>
                          <a:cs typeface="Arial Unicode MS"/>
                        </a:rPr>
                        <a:t>  Réalisé </a:t>
                      </a:r>
                      <a:endParaRPr lang="fr-FR" sz="1800" b="1"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r>
                        <a:rPr lang="fr-FR" sz="1800" b="1" i="0" u="none" strike="noStrike" cap="none">
                          <a:ln>
                            <a:noFill/>
                          </a:ln>
                          <a:solidFill>
                            <a:srgbClr val="000514"/>
                          </a:solidFill>
                          <a:latin typeface="Arial Unicode MS"/>
                          <a:ea typeface="Arial Unicode MS"/>
                          <a:cs typeface="Arial Unicode MS"/>
                        </a:rPr>
                        <a:t>Recettes</a:t>
                      </a:r>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r>
                        <a:rPr lang="en-US" sz="1800" b="1" i="0" u="none" strike="noStrike" cap="none">
                          <a:ln>
                            <a:noFill/>
                          </a:ln>
                          <a:solidFill>
                            <a:srgbClr val="000514"/>
                          </a:solidFill>
                          <a:latin typeface="Arial Unicode MS"/>
                          <a:ea typeface="Arial Unicode MS"/>
                          <a:cs typeface="Arial Unicode MS"/>
                        </a:rPr>
                        <a:t>Budgété</a:t>
                      </a:r>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endParaRPr lang="en-US" sz="1800" b="1" i="0" u="none" strike="noStrike" cap="none">
                        <a:ln>
                          <a:noFill/>
                        </a:ln>
                        <a:solidFill>
                          <a:srgbClr val="000514"/>
                        </a:solidFill>
                        <a:latin typeface="Garamond"/>
                        <a:ea typeface="MS PGothic"/>
                        <a:cs typeface="Arial"/>
                      </a:endParaRPr>
                    </a:p>
                  </a:txBody>
                  <a:tcPr marL="0" marR="0" marT="0" marB="0" anchor="ctr">
                    <a:lnL w="12700" algn="ctr">
                      <a:noFill/>
                    </a:lnL>
                    <a:lnR w="12700" algn="ctr">
                      <a:noFill/>
                    </a:lnR>
                    <a:lnT w="12700" algn="ctr">
                      <a:noFill/>
                    </a:lnT>
                    <a:lnB w="12700" algn="ctr">
                      <a:noFill/>
                    </a:lnB>
                    <a:noFill/>
                  </a:tcPr>
                </a:tc>
              </a:tr>
              <a:tr h="552316">
                <a:tc gridSpan="3">
                  <a:txBody>
                    <a:bodyPr/>
                    <a:lstStyle/>
                    <a:p>
                      <a:pPr marL="92075" marR="0" lvl="0" indent="-92075"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 </a:t>
                      </a:r>
                      <a:r>
                        <a:rPr lang="fr-FR" sz="1800" b="1" i="0" u="none" strike="noStrike" cap="none">
                          <a:ln>
                            <a:noFill/>
                          </a:ln>
                          <a:solidFill>
                            <a:schemeClr val="tx1"/>
                          </a:solidFill>
                          <a:latin typeface="Arial Unicode MS"/>
                          <a:ea typeface="Arial Unicode MS"/>
                          <a:cs typeface="Arial Unicode MS"/>
                        </a:rPr>
                        <a:t>Personnel : rémunérations et charges</a:t>
                      </a:r>
                      <a:r>
                        <a:rPr lang="fr-FR" sz="1800" b="0" i="0" u="none" strike="noStrike" cap="none">
                          <a:ln>
                            <a:noFill/>
                          </a:ln>
                          <a:solidFill>
                            <a:schemeClr val="tx1"/>
                          </a:solidFill>
                          <a:latin typeface="Arial Unicode MS"/>
                          <a:ea typeface="Arial Unicode MS"/>
                          <a:cs typeface="Arial Unicode MS"/>
                        </a:rPr>
                        <a:t> </a:t>
                      </a:r>
                      <a:r>
                        <a:rPr lang="fr-FR" sz="1800" b="1" i="0" u="none" strike="noStrike" cap="none">
                          <a:ln>
                            <a:noFill/>
                          </a:ln>
                          <a:solidFill>
                            <a:schemeClr val="tx1"/>
                          </a:solidFill>
                          <a:latin typeface="Arial Unicode MS"/>
                          <a:ea typeface="Arial Unicode MS"/>
                          <a:cs typeface="Arial Unicode MS"/>
                        </a:rPr>
                        <a:t>sociales</a:t>
                      </a:r>
                      <a:endParaRPr lang="fr-FR" sz="1800" b="1"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algn="ctr">
                        <a:defRPr/>
                      </a:pPr>
                      <a:r>
                        <a:rPr lang="fr-FR"/>
                        <a:t>53060</a:t>
                      </a:r>
                      <a:endParaRPr/>
                    </a:p>
                  </a:txBody>
                  <a:tcPr marL="0" marR="0" marT="0" marB="0" anchor="ctr">
                    <a:lnL w="12700" algn="ctr">
                      <a:noFill/>
                    </a:lnL>
                    <a:lnR w="12700" algn="ctr">
                      <a:noFill/>
                    </a:lnR>
                    <a:lnT w="12700" algn="ctr">
                      <a:noFill/>
                    </a:lnT>
                    <a:lnB w="12700" algn="ctr">
                      <a:noFill/>
                    </a:lnB>
                    <a:noFill/>
                  </a:tcPr>
                </a:tc>
                <a:tc>
                  <a:txBody>
                    <a:bodyPr/>
                    <a:lstStyle/>
                    <a:p>
                      <a:pPr algn="ct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algn="ctr">
                        <a:defRPr/>
                      </a:pPr>
                      <a:r>
                        <a:rPr lang="fr-FR"/>
                        <a:t>60000</a:t>
                      </a:r>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endParaRPr lang="fr-FR">
                        <a:solidFill>
                          <a:schemeClr val="tx1"/>
                        </a:solidFill>
                        <a:latin typeface="+mn-lt"/>
                        <a:ea typeface="+mn-ea"/>
                        <a:cs typeface="+mn-cs"/>
                      </a:endParaRPr>
                    </a:p>
                  </a:txBody>
                  <a:tcPr marL="0" marR="0" marT="0" marB="0" anchor="ctr">
                    <a:lnL w="12700" algn="ctr">
                      <a:noFill/>
                    </a:lnL>
                    <a:lnR w="12700" algn="ctr">
                      <a:noFill/>
                    </a:lnR>
                    <a:lnT w="12700" algn="ctr">
                      <a:noFill/>
                    </a:lnT>
                    <a:lnB w="12700" algn="ctr">
                      <a:noFill/>
                    </a:lnB>
                    <a:noFill/>
                  </a:tcPr>
                </a:tc>
              </a:tr>
              <a:tr h="336644">
                <a:tc>
                  <a:txBody>
                    <a:bodyPr/>
                    <a:lstStyle/>
                    <a:p>
                      <a:pPr marL="342900" marR="0" lvl="0" indent="-342900" algn="r" defTabSz="914400">
                        <a:lnSpc>
                          <a:spcPct val="100000"/>
                        </a:lnSpc>
                        <a:spcBef>
                          <a:spcPts val="0"/>
                        </a:spcBef>
                        <a:spcAft>
                          <a:spcPts val="0"/>
                        </a:spcAft>
                        <a:buClrTx/>
                        <a:buSzTx/>
                        <a:buFontTx/>
                        <a:buNone/>
                        <a:defRPr/>
                      </a:pPr>
                      <a:endParaRPr lang="en-US"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342900" marR="0" lvl="0" indent="-342900" algn="l" defTabSz="914400">
                        <a:lnSpc>
                          <a:spcPct val="100000"/>
                        </a:lnSpc>
                        <a:spcBef>
                          <a:spcPts val="0"/>
                        </a:spcBef>
                        <a:spcAft>
                          <a:spcPts val="0"/>
                        </a:spcAft>
                        <a:buClrTx/>
                        <a:buSzTx/>
                        <a:buFontTx/>
                        <a:buNone/>
                        <a:defRPr/>
                      </a:pPr>
                      <a:r>
                        <a:rPr lang="fr-FR" sz="1800" b="0" i="0" u="none" strike="noStrike" cap="none">
                          <a:ln>
                            <a:noFill/>
                          </a:ln>
                          <a:solidFill>
                            <a:srgbClr val="000514"/>
                          </a:solidFill>
                          <a:latin typeface="Arial Unicode MS"/>
                          <a:ea typeface="Arial Unicode MS"/>
                          <a:cs typeface="Arial Unicode MS"/>
                        </a:rPr>
                        <a:t>AGEFIPH</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algn="ctr">
                        <a:defRPr/>
                      </a:pPr>
                      <a:r>
                        <a:rPr lang="fr-FR"/>
                        <a:t>0</a:t>
                      </a:r>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0</a:t>
                      </a:r>
                      <a:endParaRPr/>
                    </a:p>
                  </a:txBody>
                  <a:tcPr marL="0" marR="0" marT="0" marB="0" anchor="ctr">
                    <a:lnL w="12700" algn="ctr">
                      <a:noFill/>
                    </a:lnL>
                    <a:lnR w="12700" algn="ctr">
                      <a:noFill/>
                    </a:lnR>
                    <a:lnT w="12700" algn="ctr">
                      <a:noFill/>
                    </a:lnT>
                    <a:lnB w="12700" algn="ctr">
                      <a:noFill/>
                    </a:lnB>
                    <a:noFill/>
                  </a:tcPr>
                </a:tc>
                <a:tc>
                  <a:txBody>
                    <a:bodyPr/>
                    <a:lstStyle/>
                    <a:p>
                      <a:pPr algn="ctr">
                        <a:defRPr/>
                      </a:pPr>
                      <a:r>
                        <a:rPr lang="fr-FR"/>
                        <a:t>0</a:t>
                      </a:r>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424189">
                <a:tc>
                  <a:txBody>
                    <a:bodyPr/>
                    <a:lstStyle/>
                    <a:p>
                      <a:pPr marL="342900" marR="0" lvl="0" indent="-342900" algn="r" defTabSz="914400">
                        <a:lnSpc>
                          <a:spcPct val="100000"/>
                        </a:lnSpc>
                        <a:spcBef>
                          <a:spcPts val="0"/>
                        </a:spcBef>
                        <a:spcAft>
                          <a:spcPts val="0"/>
                        </a:spcAft>
                        <a:buClrTx/>
                        <a:buSzTx/>
                        <a:buFontTx/>
                        <a:buNone/>
                        <a:defRPr/>
                      </a:pPr>
                      <a:endParaRPr lang="en-US"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342900" marR="0" lvl="0" indent="-34290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Formation continue</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marL="0" algn="ctr">
                        <a:defRPr/>
                      </a:pPr>
                      <a:r>
                        <a:rPr lang="fr-FR">
                          <a:solidFill>
                            <a:schemeClr val="tx1"/>
                          </a:solidFill>
                          <a:latin typeface="+mn-lt"/>
                          <a:ea typeface="+mn-ea"/>
                          <a:cs typeface="+mn-cs"/>
                        </a:rPr>
                        <a:t>60</a:t>
                      </a:r>
                      <a:endParaRPr/>
                    </a:p>
                  </a:txBody>
                  <a:tcPr marL="0" marR="0" marT="0" marB="0" anchor="ctr">
                    <a:lnL w="12700" algn="ctr">
                      <a:noFill/>
                    </a:lnL>
                    <a:lnR w="12700" algn="ctr">
                      <a:noFill/>
                    </a:lnR>
                    <a:lnT w="12700" algn="ctr">
                      <a:noFill/>
                    </a:lnT>
                    <a:lnB w="12700" algn="ctr">
                      <a:noFill/>
                    </a:lnB>
                    <a:noFill/>
                  </a:tcPr>
                </a:tc>
                <a:tc>
                  <a:txBody>
                    <a:bodyPr/>
                    <a:lstStyle/>
                    <a:p>
                      <a:pPr marL="0" marR="0" lvl="0" indent="-342900" algn="ctr" defTabSz="914400">
                        <a:lnSpc>
                          <a:spcPct val="100000"/>
                        </a:lnSpc>
                        <a:spcBef>
                          <a:spcPts val="0"/>
                        </a:spcBef>
                        <a:spcAft>
                          <a:spcPts val="0"/>
                        </a:spcAft>
                        <a:buClrTx/>
                        <a:buSzTx/>
                        <a:buFontTx/>
                        <a:buNone/>
                        <a:defRPr/>
                      </a:pPr>
                      <a:r>
                        <a:rPr lang="fr-FR">
                          <a:solidFill>
                            <a:schemeClr val="tx1"/>
                          </a:solidFill>
                          <a:latin typeface="+mn-lt"/>
                          <a:ea typeface="+mn-ea"/>
                          <a:cs typeface="+mn-cs"/>
                        </a:rPr>
                        <a:t>0</a:t>
                      </a:r>
                      <a:endParaRPr/>
                    </a:p>
                  </a:txBody>
                  <a:tcPr marL="0" marR="0" marT="0" marB="0" anchor="ctr">
                    <a:lnL w="12700" algn="ctr">
                      <a:noFill/>
                    </a:lnL>
                    <a:lnR w="12700" algn="ctr">
                      <a:noFill/>
                    </a:lnR>
                    <a:lnT w="12700" algn="ctr">
                      <a:noFill/>
                    </a:lnT>
                    <a:lnB w="12700" algn="ctr">
                      <a:noFill/>
                    </a:lnB>
                    <a:noFill/>
                  </a:tcPr>
                </a:tc>
                <a:tc>
                  <a:txBody>
                    <a:bodyPr/>
                    <a:lstStyle/>
                    <a:p>
                      <a:pPr algn="ctr">
                        <a:defRPr/>
                      </a:pPr>
                      <a:r>
                        <a:rPr lang="fr-FR"/>
                        <a:t>1000</a:t>
                      </a:r>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259141">
                <a:tc>
                  <a:txBody>
                    <a:bodyPr/>
                    <a:lstStyle/>
                    <a:p>
                      <a:pPr marL="342900" marR="0" lvl="0" indent="-342900" algn="r" defTabSz="914400">
                        <a:lnSpc>
                          <a:spcPct val="100000"/>
                        </a:lnSpc>
                        <a:spcBef>
                          <a:spcPts val="0"/>
                        </a:spcBef>
                        <a:spcAft>
                          <a:spcPts val="0"/>
                        </a:spcAft>
                        <a:buClrTx/>
                        <a:buSzTx/>
                        <a:buFontTx/>
                        <a:buNone/>
                        <a:defRPr/>
                      </a:pPr>
                      <a:endParaRPr lang="en-US"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342900" marR="0" lvl="0" indent="-34290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Tenue, équipements de sécurité</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marL="0" algn="ctr">
                        <a:defRPr/>
                      </a:pPr>
                      <a:r>
                        <a:rPr lang="fr-FR">
                          <a:solidFill>
                            <a:schemeClr val="tx1"/>
                          </a:solidFill>
                          <a:latin typeface="+mn-lt"/>
                          <a:ea typeface="+mn-ea"/>
                          <a:cs typeface="+mn-cs"/>
                        </a:rPr>
                        <a:t>727</a:t>
                      </a:r>
                      <a:endParaRPr/>
                    </a:p>
                  </a:txBody>
                  <a:tcPr marL="0" marR="0" marT="0" marB="0" anchor="ctr">
                    <a:lnL w="12700" algn="ctr">
                      <a:noFill/>
                    </a:lnL>
                    <a:lnR w="12700" algn="ctr">
                      <a:noFill/>
                    </a:lnR>
                    <a:lnT w="12700" algn="ctr">
                      <a:noFill/>
                    </a:lnT>
                    <a:lnB w="12700" algn="ctr">
                      <a:noFill/>
                    </a:lnB>
                    <a:noFill/>
                  </a:tcPr>
                </a:tc>
                <a:tc>
                  <a:txBody>
                    <a:bodyPr/>
                    <a:lstStyle/>
                    <a:p>
                      <a:pPr marL="0" marR="0" lvl="0" indent="-342900" algn="ctr" defTabSz="914400">
                        <a:lnSpc>
                          <a:spcPct val="100000"/>
                        </a:lnSpc>
                        <a:spcBef>
                          <a:spcPts val="0"/>
                        </a:spcBef>
                        <a:spcAft>
                          <a:spcPts val="0"/>
                        </a:spcAft>
                        <a:buClrTx/>
                        <a:buSzTx/>
                        <a:buFontTx/>
                        <a:buNone/>
                        <a:defRPr/>
                      </a:pPr>
                      <a:r>
                        <a:rPr lang="fr-FR">
                          <a:solidFill>
                            <a:schemeClr val="tx1"/>
                          </a:solidFill>
                          <a:latin typeface="+mn-lt"/>
                          <a:ea typeface="+mn-ea"/>
                          <a:cs typeface="+mn-cs"/>
                        </a:rPr>
                        <a:t>0</a:t>
                      </a:r>
                      <a:endParaRPr/>
                    </a:p>
                  </a:txBody>
                  <a:tcPr marL="0" marR="0" marT="0" marB="0" anchor="ctr">
                    <a:lnL w="12700" algn="ctr">
                      <a:noFill/>
                    </a:lnL>
                    <a:lnR w="12700" algn="ctr">
                      <a:noFill/>
                    </a:lnR>
                    <a:lnT w="12700" algn="ctr">
                      <a:noFill/>
                    </a:lnT>
                    <a:lnB w="12700" algn="ctr">
                      <a:noFill/>
                    </a:lnB>
                    <a:noFill/>
                  </a:tcPr>
                </a:tc>
                <a:tc>
                  <a:txBody>
                    <a:bodyPr/>
                    <a:lstStyle/>
                    <a:p>
                      <a:pPr algn="ctr">
                        <a:defRPr/>
                      </a:pPr>
                      <a:r>
                        <a:rPr lang="fr-FR"/>
                        <a:t>1000</a:t>
                      </a:r>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296139">
                <a:tc>
                  <a:txBody>
                    <a:bodyPr/>
                    <a:lstStyle/>
                    <a:p>
                      <a:pPr marL="342900" marR="0" lvl="0" indent="-342900" algn="r" defTabSz="914400">
                        <a:lnSpc>
                          <a:spcPct val="100000"/>
                        </a:lnSpc>
                        <a:spcBef>
                          <a:spcPts val="0"/>
                        </a:spcBef>
                        <a:spcAft>
                          <a:spcPts val="0"/>
                        </a:spcAft>
                        <a:buClrTx/>
                        <a:buSzTx/>
                        <a:buFontTx/>
                        <a:buNone/>
                        <a:defRPr/>
                      </a:pPr>
                      <a:endParaRPr lang="en-US"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342900" marR="0" lvl="0" indent="-34290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Assurances</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marL="0" algn="ctr">
                        <a:defRPr/>
                      </a:pPr>
                      <a:r>
                        <a:rPr lang="fr-FR">
                          <a:solidFill>
                            <a:schemeClr val="tx1"/>
                          </a:solidFill>
                          <a:latin typeface="+mn-lt"/>
                          <a:ea typeface="+mn-ea"/>
                          <a:cs typeface="+mn-cs"/>
                        </a:rPr>
                        <a:t>5086</a:t>
                      </a:r>
                      <a:endParaRPr/>
                    </a:p>
                  </a:txBody>
                  <a:tcPr marL="0" marR="0" marT="0" marB="0" anchor="ctr">
                    <a:lnL w="12700" algn="ctr">
                      <a:noFill/>
                    </a:lnL>
                    <a:lnR w="12700" algn="ctr">
                      <a:noFill/>
                    </a:lnR>
                    <a:lnT w="12700" algn="ctr">
                      <a:noFill/>
                    </a:lnT>
                    <a:lnB w="12700" algn="ctr">
                      <a:noFill/>
                    </a:lnB>
                    <a:noFill/>
                  </a:tcPr>
                </a:tc>
                <a:tc>
                  <a:txBody>
                    <a:bodyPr/>
                    <a:lstStyle/>
                    <a:p>
                      <a:pPr marL="0" marR="0" lvl="0" indent="-342900" algn="ctr" defTabSz="914400">
                        <a:lnSpc>
                          <a:spcPct val="100000"/>
                        </a:lnSpc>
                        <a:spcBef>
                          <a:spcPts val="0"/>
                        </a:spcBef>
                        <a:spcAft>
                          <a:spcPts val="0"/>
                        </a:spcAft>
                        <a:buClrTx/>
                        <a:buSzTx/>
                        <a:buFontTx/>
                        <a:buNone/>
                        <a:defRPr/>
                      </a:pPr>
                      <a:r>
                        <a:rPr lang="fr-FR">
                          <a:solidFill>
                            <a:schemeClr val="tx1"/>
                          </a:solidFill>
                          <a:latin typeface="+mn-lt"/>
                          <a:ea typeface="+mn-ea"/>
                          <a:cs typeface="+mn-cs"/>
                        </a:rPr>
                        <a:t>0</a:t>
                      </a:r>
                      <a:endParaRPr/>
                    </a:p>
                  </a:txBody>
                  <a:tcPr marL="0" marR="0" marT="0" marB="0" anchor="ctr">
                    <a:lnL w="12700" algn="ctr">
                      <a:noFill/>
                    </a:lnL>
                    <a:lnR w="12700" algn="ctr">
                      <a:noFill/>
                    </a:lnR>
                    <a:lnT w="12700" algn="ctr">
                      <a:noFill/>
                    </a:lnT>
                    <a:lnB w="12700" algn="ctr">
                      <a:noFill/>
                    </a:lnB>
                    <a:noFill/>
                  </a:tcPr>
                </a:tc>
                <a:tc>
                  <a:txBody>
                    <a:bodyPr/>
                    <a:lstStyle/>
                    <a:p>
                      <a:pPr algn="ctr">
                        <a:defRPr/>
                      </a:pPr>
                      <a:r>
                        <a:rPr lang="fr-FR"/>
                        <a:t>5000</a:t>
                      </a:r>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296139">
                <a:tc>
                  <a:txBody>
                    <a:bodyPr/>
                    <a:lstStyle/>
                    <a:p>
                      <a:pPr marL="342900" marR="0" lvl="0" indent="-342900" algn="r" defTabSz="914400">
                        <a:lnSpc>
                          <a:spcPct val="100000"/>
                        </a:lnSpc>
                        <a:spcBef>
                          <a:spcPts val="0"/>
                        </a:spcBef>
                        <a:spcAft>
                          <a:spcPts val="0"/>
                        </a:spcAft>
                        <a:buClrTx/>
                        <a:buSzTx/>
                        <a:buFontTx/>
                        <a:buNone/>
                        <a:defRPr/>
                      </a:pPr>
                      <a:endParaRPr lang="en-US"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342900" marR="0" lvl="0" indent="-34290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Entretien véhicules, engins, carburant</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marL="0" algn="ctr">
                        <a:defRPr/>
                      </a:pPr>
                      <a:r>
                        <a:rPr lang="fr-FR">
                          <a:solidFill>
                            <a:schemeClr val="tx1"/>
                          </a:solidFill>
                          <a:latin typeface="+mn-lt"/>
                          <a:ea typeface="+mn-ea"/>
                          <a:cs typeface="+mn-cs"/>
                        </a:rPr>
                        <a:t>6099</a:t>
                      </a:r>
                      <a:endParaRPr/>
                    </a:p>
                  </a:txBody>
                  <a:tcPr marL="0" marR="0" marT="0" marB="0" anchor="ctr">
                    <a:lnL w="12700" algn="ctr">
                      <a:noFill/>
                    </a:lnL>
                    <a:lnR w="12700" algn="ctr">
                      <a:noFill/>
                    </a:lnR>
                    <a:lnT w="12700" algn="ctr">
                      <a:noFill/>
                    </a:lnT>
                    <a:lnB w="12700" algn="ctr">
                      <a:noFill/>
                    </a:lnB>
                    <a:noFill/>
                  </a:tcPr>
                </a:tc>
                <a:tc>
                  <a:txBody>
                    <a:bodyPr/>
                    <a:lstStyle/>
                    <a:p>
                      <a:pPr marL="0" marR="0" lvl="0" indent="-342900" algn="ctr" defTabSz="914400">
                        <a:lnSpc>
                          <a:spcPct val="100000"/>
                        </a:lnSpc>
                        <a:spcBef>
                          <a:spcPts val="0"/>
                        </a:spcBef>
                        <a:spcAft>
                          <a:spcPts val="0"/>
                        </a:spcAft>
                        <a:buClrTx/>
                        <a:buSzTx/>
                        <a:buFontTx/>
                        <a:buNone/>
                        <a:defRPr/>
                      </a:pPr>
                      <a:r>
                        <a:rPr lang="fr-FR">
                          <a:solidFill>
                            <a:schemeClr val="tx1"/>
                          </a:solidFill>
                          <a:latin typeface="+mn-lt"/>
                          <a:ea typeface="+mn-ea"/>
                          <a:cs typeface="+mn-cs"/>
                        </a:rPr>
                        <a:t>0</a:t>
                      </a:r>
                      <a:endParaRPr/>
                    </a:p>
                  </a:txBody>
                  <a:tcPr marL="0" marR="0" marT="0" marB="0" anchor="ctr">
                    <a:lnL w="12700" algn="ctr">
                      <a:noFill/>
                    </a:lnL>
                    <a:lnR w="12700" algn="ctr">
                      <a:noFill/>
                    </a:lnR>
                    <a:lnT w="12700" algn="ctr">
                      <a:noFill/>
                    </a:lnT>
                    <a:lnB w="12700" algn="ctr">
                      <a:noFill/>
                    </a:lnB>
                    <a:noFill/>
                  </a:tcPr>
                </a:tc>
                <a:tc>
                  <a:txBody>
                    <a:bodyPr/>
                    <a:lstStyle/>
                    <a:p>
                      <a:pPr algn="ctr">
                        <a:defRPr/>
                      </a:pPr>
                      <a:r>
                        <a:rPr lang="fr-FR"/>
                        <a:t>5000</a:t>
                      </a:r>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endParaRPr lang="fr-FR" sz="1800" b="0" i="0" u="none" strike="noStrike" cap="none">
                        <a:ln>
                          <a:noFill/>
                        </a:ln>
                        <a:solidFill>
                          <a:srgbClr val="008000"/>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332426">
                <a:tc gridSpan="5">
                  <a:txBody>
                    <a:bodyPr/>
                    <a:lstStyle/>
                    <a:p>
                      <a:pPr marL="342900" marR="0" lvl="0" indent="-342900" algn="ctr" defTabSz="914400">
                        <a:lnSpc>
                          <a:spcPct val="100000"/>
                        </a:lnSpc>
                        <a:spcBef>
                          <a:spcPts val="0"/>
                        </a:spcBef>
                        <a:spcAft>
                          <a:spcPts val="0"/>
                        </a:spcAft>
                        <a:buClrTx/>
                        <a:buSzTx/>
                        <a:buFontTx/>
                        <a:buNone/>
                        <a:defRPr/>
                      </a:pPr>
                      <a:r>
                        <a:rPr lang="fr-FR" sz="1800" b="1" i="0" u="none" strike="noStrike" cap="none">
                          <a:ln>
                            <a:noFill/>
                          </a:ln>
                          <a:solidFill>
                            <a:schemeClr val="tx1"/>
                          </a:solidFill>
                          <a:latin typeface="Arial Unicode MS"/>
                          <a:ea typeface="Arial Unicode MS"/>
                          <a:cs typeface="Arial Unicode MS"/>
                        </a:rPr>
                        <a:t> Espaces verts :</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a:txBody>
                    <a:bodyPr/>
                    <a:lstStyle/>
                    <a:p>
                      <a:pPr marL="342900" marR="0" lvl="0" indent="-34290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l"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296139">
                <a:tc>
                  <a:txBody>
                    <a:bodyPr/>
                    <a:lstStyle/>
                    <a:p>
                      <a:pPr marL="342900" marR="0" lvl="0" indent="-342900" algn="r" defTabSz="914400">
                        <a:lnSpc>
                          <a:spcPct val="100000"/>
                        </a:lnSpc>
                        <a:spcBef>
                          <a:spcPts val="0"/>
                        </a:spcBef>
                        <a:spcAft>
                          <a:spcPts val="0"/>
                        </a:spcAft>
                        <a:buClrTx/>
                        <a:buSzTx/>
                        <a:buFontTx/>
                        <a:buNone/>
                        <a:defRPr/>
                      </a:pPr>
                      <a:endParaRPr lang="en-US"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Entretien espaces verts</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20596</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0</a:t>
                      </a:r>
                      <a:endParaRPr/>
                    </a:p>
                  </a:txBody>
                  <a:tcPr marL="0" marR="0" marT="0" marB="0" anchor="ctr">
                    <a:lnL w="12700" algn="ctr">
                      <a:noFill/>
                    </a:lnL>
                    <a:lnR w="12700" algn="ctr">
                      <a:noFill/>
                    </a:lnR>
                    <a:lnT w="12700" algn="ctr">
                      <a:noFill/>
                    </a:lnT>
                    <a:lnB w="12700" algn="ctr">
                      <a:noFill/>
                    </a:lnB>
                    <a:noFill/>
                  </a:tcPr>
                </a:tc>
                <a:tc>
                  <a:txBody>
                    <a:bodyPr/>
                    <a:lstStyle/>
                    <a:p>
                      <a:pPr algn="ctr">
                        <a:defRPr/>
                      </a:pPr>
                      <a:r>
                        <a:rPr lang="fr-FR"/>
                        <a:t>19000</a:t>
                      </a:r>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endParaRPr lang="fr-FR" sz="1800" b="0" i="0" u="none" strike="noStrike" cap="none">
                        <a:ln>
                          <a:noFill/>
                        </a:ln>
                        <a:solidFill>
                          <a:srgbClr val="00B050"/>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296139">
                <a:tc>
                  <a:txBody>
                    <a:bodyPr/>
                    <a:lstStyle/>
                    <a:p>
                      <a:pPr marL="342900" marR="0" lvl="0" indent="-342900" algn="r" defTabSz="914400">
                        <a:lnSpc>
                          <a:spcPct val="100000"/>
                        </a:lnSpc>
                        <a:spcBef>
                          <a:spcPts val="0"/>
                        </a:spcBef>
                        <a:spcAft>
                          <a:spcPts val="0"/>
                        </a:spcAft>
                        <a:buClrTx/>
                        <a:buSzTx/>
                        <a:buFontTx/>
                        <a:buNone/>
                        <a:defRPr/>
                      </a:pPr>
                      <a:endParaRPr lang="en-US"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Petit outillage / matériel d'exploitation</a:t>
                      </a:r>
                    </a:p>
                  </a:txBody>
                  <a:tcPr marL="0" marR="0" marT="0" marB="0" anchor="ctr">
                    <a:lnL w="12700" algn="ctr">
                      <a:noFill/>
                    </a:lnL>
                    <a:lnR w="12700" algn="ctr">
                      <a:noFill/>
                    </a:lnR>
                    <a:lnT w="12700" algn="ctr">
                      <a:noFill/>
                    </a:lnT>
                    <a:lnB w="12700" algn="ctr">
                      <a:noFill/>
                    </a:lnB>
                    <a:noFill/>
                  </a:tcPr>
                </a:tc>
                <a:tc gridSpan="2">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818</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0</a:t>
                      </a:r>
                      <a:endParaRPr/>
                    </a:p>
                  </a:txBody>
                  <a:tcPr marL="0" marR="0" marT="0" marB="0" anchor="ctr">
                    <a:lnL w="12700" algn="ctr">
                      <a:noFill/>
                    </a:lnL>
                    <a:lnR w="12700" algn="ctr">
                      <a:noFill/>
                    </a:lnR>
                    <a:lnT w="12700" algn="ctr">
                      <a:noFill/>
                    </a:lnT>
                    <a:lnB w="12700" algn="ctr">
                      <a:noFill/>
                    </a:lnB>
                    <a:noFill/>
                  </a:tcPr>
                </a:tc>
                <a:tc>
                  <a:txBody>
                    <a:bodyPr/>
                    <a:lstStyle/>
                    <a:p>
                      <a:pPr algn="ctr">
                        <a:defRPr/>
                      </a:pPr>
                      <a:r>
                        <a:rPr lang="fr-FR"/>
                        <a:t>3000</a:t>
                      </a:r>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endParaRPr lang="fr-FR" sz="1800" b="0" i="0" u="none" strike="noStrike" cap="none">
                        <a:ln>
                          <a:noFill/>
                        </a:ln>
                        <a:solidFill>
                          <a:srgbClr val="000000"/>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30196">
                <a:tc>
                  <a:txBody>
                    <a:bodyPr/>
                    <a:lstStyle/>
                    <a:p>
                      <a:pPr marL="342900" marR="0" lvl="0" indent="-342900" algn="r" defTabSz="914400">
                        <a:lnSpc>
                          <a:spcPct val="100000"/>
                        </a:lnSpc>
                        <a:spcBef>
                          <a:spcPts val="0"/>
                        </a:spcBef>
                        <a:spcAft>
                          <a:spcPts val="0"/>
                        </a:spcAft>
                        <a:buClrTx/>
                        <a:buSzTx/>
                        <a:buFontTx/>
                        <a:buNone/>
                        <a:defRPr/>
                      </a:pPr>
                      <a:endParaRPr lang="en-US"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Débroussaillement </a:t>
                      </a:r>
                      <a:endParaRPr lang="fr-FR" sz="16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12005</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0</a:t>
                      </a:r>
                      <a:endParaRPr/>
                    </a:p>
                  </a:txBody>
                  <a:tcPr marL="0" marR="0" marT="0" marB="0" anchor="ctr">
                    <a:lnL w="12700" algn="ctr">
                      <a:noFill/>
                    </a:lnL>
                    <a:lnR w="12700" algn="ctr">
                      <a:noFill/>
                    </a:lnR>
                    <a:lnT w="12700" algn="ctr">
                      <a:noFill/>
                    </a:lnT>
                    <a:lnB w="12700" algn="ctr">
                      <a:noFill/>
                    </a:lnB>
                    <a:noFill/>
                  </a:tcPr>
                </a:tc>
                <a:tc>
                  <a:txBody>
                    <a:bodyPr/>
                    <a:lstStyle/>
                    <a:p>
                      <a:pPr algn="ctr">
                        <a:defRPr/>
                      </a:pPr>
                      <a:r>
                        <a:rPr lang="fr-FR"/>
                        <a:t>10000</a:t>
                      </a:r>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endParaRPr lang="fr-FR" sz="1800" b="0" i="0" u="none" strike="noStrike" cap="none">
                        <a:ln>
                          <a:noFill/>
                        </a:ln>
                        <a:solidFill>
                          <a:srgbClr val="00B050"/>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552316">
                <a:tc>
                  <a:txBody>
                    <a:bodyPr/>
                    <a:lstStyle/>
                    <a:p>
                      <a:pPr marL="342900" marR="0" lvl="0" indent="-342900" algn="r" defTabSz="914400">
                        <a:lnSpc>
                          <a:spcPct val="100000"/>
                        </a:lnSpc>
                        <a:spcBef>
                          <a:spcPts val="0"/>
                        </a:spcBef>
                        <a:spcAft>
                          <a:spcPts val="0"/>
                        </a:spcAft>
                        <a:buClrTx/>
                        <a:buSzTx/>
                        <a:buFontTx/>
                        <a:buNone/>
                        <a:defRPr/>
                      </a:pPr>
                      <a:endParaRPr lang="en-US"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Entretien des forêts (abattage, élagage, plantation)</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1095</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0</a:t>
                      </a:r>
                      <a:endParaRPr/>
                    </a:p>
                  </a:txBody>
                  <a:tcPr marL="0" marR="0" marT="0" marB="0" anchor="ctr">
                    <a:lnL w="12700" algn="ctr">
                      <a:noFill/>
                    </a:lnL>
                    <a:lnR w="12700" algn="ctr">
                      <a:noFill/>
                    </a:lnR>
                    <a:lnT w="12700" algn="ctr">
                      <a:noFill/>
                    </a:lnT>
                    <a:lnB w="12700" algn="ctr">
                      <a:noFill/>
                    </a:lnB>
                    <a:noFill/>
                  </a:tcPr>
                </a:tc>
                <a:tc>
                  <a:txBody>
                    <a:bodyPr/>
                    <a:lstStyle/>
                    <a:p>
                      <a:pPr algn="ctr">
                        <a:defRPr/>
                      </a:pPr>
                      <a:r>
                        <a:rPr lang="fr-FR"/>
                        <a:t>5000</a:t>
                      </a:r>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endParaRPr lang="fr-FR" sz="1800" b="0" i="0" u="none" strike="noStrike" cap="none">
                        <a:ln>
                          <a:noFill/>
                        </a:ln>
                        <a:solidFill>
                          <a:srgbClr val="008000"/>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325752">
                <a:tc gridSpan="5">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 </a:t>
                      </a:r>
                      <a:r>
                        <a:rPr lang="fr-FR" sz="1800" b="1" i="0" u="none" strike="noStrike" cap="none">
                          <a:ln>
                            <a:noFill/>
                          </a:ln>
                          <a:solidFill>
                            <a:schemeClr val="tx1"/>
                          </a:solidFill>
                          <a:latin typeface="Arial Unicode MS"/>
                          <a:ea typeface="Arial Unicode MS"/>
                          <a:cs typeface="Arial Unicode MS"/>
                        </a:rPr>
                        <a:t>Entretien :</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a:txBody>
                    <a:bodyPr/>
                    <a:lstStyle/>
                    <a:p>
                      <a:pPr marL="0" marR="0" lvl="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296139">
                <a:tc>
                  <a:txBody>
                    <a:bodyPr/>
                    <a:lstStyle/>
                    <a:p>
                      <a:pPr marL="0" marR="0" lvl="0" indent="0" algn="ctr" defTabSz="914400">
                        <a:lnSpc>
                          <a:spcPct val="100000"/>
                        </a:lnSpc>
                        <a:spcBef>
                          <a:spcPts val="0"/>
                        </a:spcBef>
                        <a:spcAft>
                          <a:spcPts val="0"/>
                        </a:spcAft>
                        <a:buClrTx/>
                        <a:buSzTx/>
                        <a:buFontTx/>
                        <a:buNone/>
                        <a:defRPr/>
                      </a:pPr>
                      <a:endParaRPr lang="en-US"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rgbClr val="000514"/>
                          </a:solidFill>
                          <a:latin typeface="Arial Unicode MS"/>
                          <a:ea typeface="Arial Unicode MS"/>
                          <a:cs typeface="Arial Unicode MS"/>
                        </a:rPr>
                        <a:t>VRD : Routes / EU / EP </a:t>
                      </a:r>
                      <a:endParaRPr/>
                    </a:p>
                  </a:txBody>
                  <a:tcPr marL="0" marR="0" marT="0" marB="0" anchor="ctr">
                    <a:lnL w="12700" algn="ctr">
                      <a:noFill/>
                    </a:lnL>
                    <a:lnR w="12700" algn="ctr">
                      <a:noFill/>
                    </a:lnR>
                    <a:lnT w="12700" algn="ctr">
                      <a:noFill/>
                    </a:lnT>
                    <a:lnB w="12700" algn="ctr">
                      <a:noFill/>
                    </a:lnB>
                    <a:noFill/>
                  </a:tcPr>
                </a:tc>
                <a:tc gridSpan="2">
                  <a:txBody>
                    <a:bodyPr/>
                    <a:lstStyle/>
                    <a:p>
                      <a:pPr>
                        <a:defRPr/>
                      </a:pPr>
                      <a:r>
                        <a:rPr lang="fr-FR"/>
                        <a:t>462</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0</a:t>
                      </a:r>
                      <a:endParaRPr/>
                    </a:p>
                  </a:txBody>
                  <a:tcPr marL="0" marR="0" marT="0" marB="0" anchor="ctr">
                    <a:lnL w="12700" algn="ctr">
                      <a:noFill/>
                    </a:lnL>
                    <a:lnR w="12700" algn="ctr">
                      <a:noFill/>
                    </a:lnR>
                    <a:lnT w="12700" algn="ctr">
                      <a:noFill/>
                    </a:lnT>
                    <a:lnB w="12700" algn="ctr">
                      <a:noFill/>
                    </a:lnB>
                    <a:noFill/>
                  </a:tcPr>
                </a:tc>
                <a:tc gridSpan="2">
                  <a:txBody>
                    <a:bodyPr/>
                    <a:lstStyle/>
                    <a:p>
                      <a:pPr marL="0" indent="0" algn="ctr">
                        <a:defRPr/>
                      </a:pPr>
                      <a:r>
                        <a:rPr lang="fr-FR">
                          <a:solidFill>
                            <a:schemeClr val="tx1"/>
                          </a:solidFill>
                          <a:latin typeface="+mn-lt"/>
                          <a:ea typeface="+mn-ea"/>
                          <a:cs typeface="+mn-cs"/>
                        </a:rPr>
                        <a:t>3000</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r>
              <a:tr h="296139">
                <a:tc>
                  <a:txBody>
                    <a:bodyPr/>
                    <a:lstStyle/>
                    <a:p>
                      <a:pPr marL="0" marR="0" lvl="0" indent="0" algn="ctr" defTabSz="914400">
                        <a:lnSpc>
                          <a:spcPct val="100000"/>
                        </a:lnSpc>
                        <a:spcBef>
                          <a:spcPts val="0"/>
                        </a:spcBef>
                        <a:spcAft>
                          <a:spcPts val="0"/>
                        </a:spcAft>
                        <a:buClrTx/>
                        <a:buSzTx/>
                        <a:buFontTx/>
                        <a:buNone/>
                        <a:defRPr/>
                      </a:pPr>
                      <a:endParaRPr lang="en-US"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           Eclairage</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a:defRPr/>
                      </a:pPr>
                      <a:r>
                        <a:rPr lang="fr-FR"/>
                        <a:t>1286</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0</a:t>
                      </a:r>
                      <a:endParaRPr/>
                    </a:p>
                  </a:txBody>
                  <a:tcPr marL="0" marR="0" marT="0" marB="0" anchor="ctr">
                    <a:lnL w="12700" algn="ctr">
                      <a:noFill/>
                    </a:lnL>
                    <a:lnR w="12700" algn="ctr">
                      <a:noFill/>
                    </a:lnR>
                    <a:lnT w="12700" algn="ctr">
                      <a:noFill/>
                    </a:lnT>
                    <a:lnB w="12700" algn="ctr">
                      <a:noFill/>
                    </a:lnB>
                    <a:noFill/>
                  </a:tcPr>
                </a:tc>
                <a:tc gridSpan="2">
                  <a:txBody>
                    <a:bodyPr/>
                    <a:lstStyle/>
                    <a:p>
                      <a:pPr marL="0" algn="ctr">
                        <a:defRPr/>
                      </a:pPr>
                      <a:r>
                        <a:rPr lang="fr-FR">
                          <a:solidFill>
                            <a:schemeClr val="tx1"/>
                          </a:solidFill>
                          <a:latin typeface="+mn-lt"/>
                          <a:ea typeface="+mn-ea"/>
                          <a:cs typeface="+mn-cs"/>
                        </a:rPr>
                        <a:t>3000</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r>
              <a:tr h="296139">
                <a:tc>
                  <a:txBody>
                    <a:bodyPr/>
                    <a:lstStyle/>
                    <a:p>
                      <a:pPr marL="0" marR="0" lvl="0" indent="0" algn="ctr" defTabSz="914400">
                        <a:lnSpc>
                          <a:spcPct val="100000"/>
                        </a:lnSpc>
                        <a:spcBef>
                          <a:spcPts val="0"/>
                        </a:spcBef>
                        <a:spcAft>
                          <a:spcPts val="0"/>
                        </a:spcAft>
                        <a:buClrTx/>
                        <a:buSzTx/>
                        <a:buFontTx/>
                        <a:buNone/>
                        <a:defRPr/>
                      </a:pPr>
                      <a:endParaRPr lang="en-US"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342900" marR="0" lvl="0" indent="-342900" algn="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marL="342900" marR="0" lvl="0" indent="-342900" algn="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r" defTabSz="914400">
                        <a:lnSpc>
                          <a:spcPct val="100000"/>
                        </a:lnSpc>
                        <a:spcBef>
                          <a:spcPts val="0"/>
                        </a:spcBef>
                        <a:spcAft>
                          <a:spcPts val="0"/>
                        </a:spcAft>
                        <a:buClrTx/>
                        <a:buSzTx/>
                        <a:buFontTx/>
                        <a:buNone/>
                        <a:defRPr/>
                      </a:pPr>
                      <a:endParaRPr lang="fr-FR" sz="1800" b="0" i="0" u="none" strike="noStrike" cap="none">
                        <a:ln>
                          <a:noFill/>
                        </a:ln>
                        <a:solidFill>
                          <a:srgbClr val="FF0000"/>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bl>
          </a:graphicData>
        </a:graphic>
      </p:graphicFrame>
      <p:sp>
        <p:nvSpPr>
          <p:cNvPr id="3"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2"/>
          <p:cNvSpPr>
            <a:spLocks noGrp="1" noRot="1" noChangeArrowheads="1"/>
          </p:cNvSpPr>
          <p:nvPr>
            <p:ph type="title"/>
          </p:nvPr>
        </p:nvSpPr>
        <p:spPr bwMode="auto">
          <a:xfrm>
            <a:off x="457200" y="-210462"/>
            <a:ext cx="8229600" cy="1029202"/>
          </a:xfrm>
        </p:spPr>
        <p:txBody>
          <a:bodyPr/>
          <a:lstStyle/>
          <a:p>
            <a:pPr algn="ctr">
              <a:defRPr/>
            </a:pPr>
            <a:r>
              <a:rPr lang="fr-FR">
                <a:solidFill>
                  <a:schemeClr val="accent1">
                    <a:lumMod val="50000"/>
                  </a:schemeClr>
                </a:solidFill>
                <a:latin typeface="Arial Unicode MS"/>
                <a:ea typeface="Arial Unicode MS"/>
                <a:cs typeface="Arial Unicode MS"/>
              </a:rPr>
              <a:t>Dépenses </a:t>
            </a:r>
            <a:r>
              <a:rPr lang="fr-FR">
                <a:solidFill>
                  <a:schemeClr val="accent1">
                    <a:lumMod val="50000"/>
                  </a:schemeClr>
                </a:solidFill>
                <a:ea typeface="Arial Unicode MS"/>
              </a:rPr>
              <a:t>2024</a:t>
            </a:r>
            <a:r>
              <a:rPr lang="fr-FR">
                <a:solidFill>
                  <a:schemeClr val="tx1"/>
                </a:solidFill>
                <a:latin typeface="Arial Unicode MS"/>
                <a:ea typeface="Arial Unicode MS"/>
                <a:cs typeface="Arial Unicode MS"/>
              </a:rPr>
              <a:t>  </a:t>
            </a:r>
            <a:r>
              <a:rPr lang="fr-FR" sz="2400">
                <a:solidFill>
                  <a:schemeClr val="tx1"/>
                </a:solidFill>
                <a:latin typeface="Arial Unicode MS"/>
                <a:ea typeface="Arial Unicode MS"/>
                <a:cs typeface="Arial Unicode MS"/>
              </a:rPr>
              <a:t>(2/2)</a:t>
            </a:r>
            <a:endParaRPr/>
          </a:p>
        </p:txBody>
      </p:sp>
      <p:graphicFrame>
        <p:nvGraphicFramePr>
          <p:cNvPr id="9" name="Tableau 8"/>
          <p:cNvGraphicFramePr>
            <a:graphicFrameLocks noGrp="1"/>
          </p:cNvGraphicFramePr>
          <p:nvPr/>
        </p:nvGraphicFramePr>
        <p:xfrm>
          <a:off x="75313" y="589759"/>
          <a:ext cx="8919764" cy="6262162"/>
        </p:xfrm>
        <a:graphic>
          <a:graphicData uri="http://schemas.openxmlformats.org/drawingml/2006/table">
            <a:tbl>
              <a:tblPr/>
              <a:tblGrid>
                <a:gridCol w="644344"/>
                <a:gridCol w="3029742"/>
                <a:gridCol w="1702752"/>
                <a:gridCol w="183942"/>
                <a:gridCol w="777875"/>
                <a:gridCol w="84113"/>
                <a:gridCol w="149357"/>
                <a:gridCol w="720845"/>
                <a:gridCol w="295155"/>
                <a:gridCol w="1179193"/>
                <a:gridCol w="152446"/>
              </a:tblGrid>
              <a:tr h="812162">
                <a:tc gridSpan="2">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rgbClr val="000514"/>
                          </a:solidFill>
                          <a:latin typeface="Arial Unicode MS"/>
                          <a:ea typeface="MS PGothic"/>
                          <a:cs typeface="Arial Unicode MS"/>
                        </a:rPr>
                        <a:t>9 080</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4">
                  <a:txBody>
                    <a:bodyPr/>
                    <a:lstStyle/>
                    <a:p>
                      <a:pPr marL="0" marR="0" lvl="0" indent="0" algn="l" defTabSz="914400">
                        <a:lnSpc>
                          <a:spcPct val="100000"/>
                        </a:lnSpc>
                        <a:spcBef>
                          <a:spcPts val="0"/>
                        </a:spcBef>
                        <a:spcAft>
                          <a:spcPts val="0"/>
                        </a:spcAft>
                        <a:buClrTx/>
                        <a:buSzTx/>
                        <a:buFontTx/>
                        <a:buNone/>
                        <a:defRPr/>
                      </a:pPr>
                      <a:r>
                        <a:rPr lang="fr-FR" sz="1800" b="1" i="0" u="none" strike="noStrike" cap="none">
                          <a:ln>
                            <a:noFill/>
                          </a:ln>
                          <a:solidFill>
                            <a:schemeClr val="tx1"/>
                          </a:solidFill>
                          <a:latin typeface="Arial Unicode MS"/>
                          <a:ea typeface="Arial Unicode MS"/>
                          <a:cs typeface="Arial Unicode MS"/>
                        </a:rPr>
                        <a:t>Réalisé</a:t>
                      </a:r>
                      <a:endParaRPr lang="fr-FR" sz="1800" b="1"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hMerge="1">
                  <a:txBody>
                    <a:bodyPr/>
                    <a:lstStyle/>
                    <a:p>
                      <a:endParaRPr/>
                    </a:p>
                  </a:txBody>
                  <a:tcPr/>
                </a:tc>
                <a:tc gridSpan="2">
                  <a:txBody>
                    <a:bodyPr/>
                    <a:lstStyle/>
                    <a:p>
                      <a:pPr marL="0" marR="0" lvl="0" indent="0" algn="ctr" defTabSz="914400">
                        <a:lnSpc>
                          <a:spcPct val="100000"/>
                        </a:lnSpc>
                        <a:spcBef>
                          <a:spcPts val="0"/>
                        </a:spcBef>
                        <a:spcAft>
                          <a:spcPts val="0"/>
                        </a:spcAft>
                        <a:buClrTx/>
                        <a:buSzTx/>
                        <a:buFontTx/>
                        <a:buNone/>
                        <a:defRPr/>
                      </a:pPr>
                      <a:r>
                        <a:rPr lang="fr-FR" sz="1800" b="1" i="0" u="none" strike="noStrike" cap="none">
                          <a:ln>
                            <a:noFill/>
                          </a:ln>
                          <a:solidFill>
                            <a:srgbClr val="000514"/>
                          </a:solidFill>
                          <a:latin typeface="Arial Unicode MS"/>
                          <a:ea typeface="Arial Unicode MS"/>
                          <a:cs typeface="Arial Unicode MS"/>
                        </a:rPr>
                        <a:t>Recettes</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marL="0" marR="0" lvl="0" indent="0" algn="ctr" defTabSz="914400">
                        <a:lnSpc>
                          <a:spcPct val="100000"/>
                        </a:lnSpc>
                        <a:spcBef>
                          <a:spcPts val="0"/>
                        </a:spcBef>
                        <a:spcAft>
                          <a:spcPts val="0"/>
                        </a:spcAft>
                        <a:buClrTx/>
                        <a:buSzTx/>
                        <a:buFontTx/>
                        <a:buNone/>
                        <a:defRPr/>
                      </a:pPr>
                      <a:r>
                        <a:rPr lang="fr-FR" sz="1800" b="1" i="0" u="none" strike="noStrike" cap="none">
                          <a:ln>
                            <a:noFill/>
                          </a:ln>
                          <a:solidFill>
                            <a:schemeClr val="tx1"/>
                          </a:solidFill>
                          <a:latin typeface="Arial Unicode MS"/>
                          <a:ea typeface="Arial Unicode MS"/>
                          <a:cs typeface="Arial Unicode MS"/>
                        </a:rPr>
                        <a:t>Budgété </a:t>
                      </a:r>
                      <a:endParaRPr lang="fr-FR" sz="1800" b="1"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endParaRPr lang="en-US" sz="16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226879">
                <a:tc gridSpan="10">
                  <a:txBody>
                    <a:bodyPr/>
                    <a:lstStyle/>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Arial Unicode MS"/>
                          <a:ea typeface="Arial Unicode MS"/>
                          <a:cs typeface="Arial Unicode MS"/>
                        </a:rPr>
                        <a:t> </a:t>
                      </a:r>
                      <a:r>
                        <a:rPr lang="fr-FR" sz="1800" b="1" i="0" u="none" strike="noStrike" cap="none">
                          <a:ln>
                            <a:noFill/>
                          </a:ln>
                          <a:solidFill>
                            <a:schemeClr val="tx1"/>
                          </a:solidFill>
                          <a:latin typeface="Arial Unicode MS"/>
                          <a:ea typeface="Arial Unicode MS"/>
                          <a:cs typeface="Arial Unicode MS"/>
                        </a:rPr>
                        <a:t>Frais Généraux :</a:t>
                      </a:r>
                      <a:endParaRPr lang="fr-FR" sz="1800" b="1"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a:txBody>
                    <a:bodyPr/>
                    <a:lstStyle/>
                    <a:p>
                      <a:pPr marL="0" marR="0" lvl="0" indent="0" algn="l" defTabSz="914400">
                        <a:lnSpc>
                          <a:spcPct val="100000"/>
                        </a:lnSpc>
                        <a:spcBef>
                          <a:spcPts val="0"/>
                        </a:spcBef>
                        <a:spcAft>
                          <a:spcPts val="0"/>
                        </a:spcAft>
                        <a:buClrTx/>
                        <a:buSzTx/>
                        <a:buFontTx/>
                        <a:buNone/>
                        <a:defRPr/>
                      </a:pPr>
                      <a:endParaRPr lang="en-US" sz="16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274638">
                <a:tc>
                  <a:txBody>
                    <a:bodyPr/>
                    <a:lstStyle/>
                    <a:p>
                      <a:pPr marL="0" marR="0" lvl="0" indent="0" algn="ctr" defTabSz="914400">
                        <a:lnSpc>
                          <a:spcPct val="100000"/>
                        </a:lnSpc>
                        <a:spcBef>
                          <a:spcPts val="0"/>
                        </a:spcBef>
                        <a:spcAft>
                          <a:spcPts val="0"/>
                        </a:spcAft>
                        <a:buClrTx/>
                        <a:buSzTx/>
                        <a:buFontTx/>
                        <a:buNone/>
                        <a:defRPr/>
                      </a:pPr>
                      <a:endParaRPr lang="en-US" sz="1100" b="0" i="0" u="none" strike="noStrike" cap="none">
                        <a:ln>
                          <a:noFill/>
                        </a:ln>
                        <a:solidFill>
                          <a:srgbClr val="000000"/>
                        </a:solidFill>
                        <a:latin typeface="Arial Unicode MS"/>
                        <a:ea typeface="MS PGothic"/>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Consommation électricité</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gridSpan="3">
                  <a:txBody>
                    <a:bodyPr/>
                    <a:lstStyle/>
                    <a:p>
                      <a:pPr algn="ctr">
                        <a:defRPr/>
                      </a:pPr>
                      <a:r>
                        <a:rPr lang="fr-FR"/>
                        <a:t>6080</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gridSpan="3">
                  <a:txBody>
                    <a:bodyPr/>
                    <a:lstStyle/>
                    <a:p>
                      <a:pPr algn="ctr">
                        <a:defRPr/>
                      </a:pPr>
                      <a:r>
                        <a:rPr lang="fr-FR"/>
                        <a:t>0</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algn="ctr">
                        <a:defRPr/>
                      </a:pPr>
                      <a:r>
                        <a:rPr lang="fr-FR" b="0">
                          <a:latin typeface="Arial Unicode MS"/>
                          <a:ea typeface="Arial Unicode MS"/>
                          <a:cs typeface="Arial Unicode MS"/>
                        </a:rPr>
                        <a:t>6000</a:t>
                      </a:r>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endParaRPr lang="fr-FR" sz="16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274638">
                <a:tc>
                  <a:txBody>
                    <a:bodyPr/>
                    <a:lstStyle/>
                    <a:p>
                      <a:pPr marL="0" marR="0" lvl="0" indent="0" algn="ctr" defTabSz="914400">
                        <a:lnSpc>
                          <a:spcPct val="100000"/>
                        </a:lnSpc>
                        <a:spcBef>
                          <a:spcPts val="0"/>
                        </a:spcBef>
                        <a:spcAft>
                          <a:spcPts val="0"/>
                        </a:spcAft>
                        <a:buClrTx/>
                        <a:buSzTx/>
                        <a:buFontTx/>
                        <a:buNone/>
                        <a:defRPr/>
                      </a:pPr>
                      <a:endParaRPr lang="en-US" sz="1100" b="0" i="0" u="none" strike="noStrike" cap="none">
                        <a:ln>
                          <a:noFill/>
                        </a:ln>
                        <a:solidFill>
                          <a:srgbClr val="000000"/>
                        </a:solidFill>
                        <a:latin typeface="Arial Unicode MS"/>
                        <a:ea typeface="MS PGothic"/>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Consommation eau</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gridSpan="3">
                  <a:txBody>
                    <a:bodyPr/>
                    <a:lstStyle/>
                    <a:p>
                      <a:pPr algn="ctr">
                        <a:defRPr/>
                      </a:pPr>
                      <a:r>
                        <a:rPr lang="fr-FR"/>
                        <a:t>649</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gridSpan="3">
                  <a:txBody>
                    <a:bodyPr/>
                    <a:lstStyle/>
                    <a:p>
                      <a:pPr algn="ctr">
                        <a:defRPr/>
                      </a:pPr>
                      <a:r>
                        <a:rPr lang="fr-FR"/>
                        <a:t>0</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algn="ctr">
                        <a:defRPr/>
                      </a:pPr>
                      <a:r>
                        <a:rPr lang="fr-FR" b="0">
                          <a:latin typeface="Arial Unicode MS"/>
                          <a:ea typeface="Arial Unicode MS"/>
                          <a:cs typeface="Arial Unicode MS"/>
                        </a:rPr>
                        <a:t>1000</a:t>
                      </a:r>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endParaRPr lang="fr-FR" sz="1600" b="0" i="0" u="none" strike="noStrike" cap="none">
                        <a:ln>
                          <a:noFill/>
                        </a:ln>
                        <a:solidFill>
                          <a:srgbClr val="00B050"/>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309563">
                <a:tc>
                  <a:txBody>
                    <a:bodyPr/>
                    <a:lstStyle/>
                    <a:p>
                      <a:pPr marL="0" marR="0" lvl="0" indent="0" algn="ctr" defTabSz="914400">
                        <a:lnSpc>
                          <a:spcPct val="100000"/>
                        </a:lnSpc>
                        <a:spcBef>
                          <a:spcPts val="0"/>
                        </a:spcBef>
                        <a:spcAft>
                          <a:spcPts val="0"/>
                        </a:spcAft>
                        <a:buClrTx/>
                        <a:buSzTx/>
                        <a:buFontTx/>
                        <a:buNone/>
                        <a:defRPr/>
                      </a:pPr>
                      <a:endParaRPr lang="en-US" sz="1100" b="0" i="0" u="none" strike="noStrike" cap="none">
                        <a:ln>
                          <a:noFill/>
                        </a:ln>
                        <a:solidFill>
                          <a:srgbClr val="000000"/>
                        </a:solidFill>
                        <a:latin typeface="Arial Unicode MS"/>
                        <a:ea typeface="MS PGothic"/>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Fournitures consommables atelier</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gridSpan="3">
                  <a:txBody>
                    <a:bodyPr/>
                    <a:lstStyle/>
                    <a:p>
                      <a:pPr algn="ctr">
                        <a:defRPr/>
                      </a:pPr>
                      <a:r>
                        <a:rPr lang="fr-FR"/>
                        <a:t>1117</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gridSpan="3">
                  <a:txBody>
                    <a:bodyPr/>
                    <a:lstStyle/>
                    <a:p>
                      <a:pPr algn="ctr">
                        <a:defRPr/>
                      </a:pPr>
                      <a:r>
                        <a:rPr lang="fr-FR"/>
                        <a:t>0</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algn="ctr">
                        <a:defRPr/>
                      </a:pPr>
                      <a:r>
                        <a:rPr lang="fr-FR" b="0">
                          <a:latin typeface="Arial Unicode MS"/>
                          <a:ea typeface="Arial Unicode MS"/>
                          <a:cs typeface="Arial Unicode MS"/>
                        </a:rPr>
                        <a:t>800</a:t>
                      </a:r>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endParaRPr lang="fr-FR" sz="1600" b="0" i="0" u="none" strike="noStrike" cap="none">
                        <a:ln>
                          <a:noFill/>
                        </a:ln>
                        <a:solidFill>
                          <a:srgbClr val="00B050"/>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309563">
                <a:tc>
                  <a:txBody>
                    <a:bodyPr/>
                    <a:lstStyle/>
                    <a:p>
                      <a:pPr marL="0" marR="0" lvl="0" indent="0" algn="ctr" defTabSz="914400">
                        <a:lnSpc>
                          <a:spcPct val="100000"/>
                        </a:lnSpc>
                        <a:spcBef>
                          <a:spcPts val="0"/>
                        </a:spcBef>
                        <a:spcAft>
                          <a:spcPts val="0"/>
                        </a:spcAft>
                        <a:buClrTx/>
                        <a:buSzTx/>
                        <a:buFontTx/>
                        <a:buNone/>
                        <a:defRPr/>
                      </a:pPr>
                      <a:endParaRPr lang="en-US" sz="1100" b="0" i="0" u="none" strike="noStrike" cap="none">
                        <a:ln>
                          <a:noFill/>
                        </a:ln>
                        <a:solidFill>
                          <a:srgbClr val="000000"/>
                        </a:solidFill>
                        <a:latin typeface="Arial Unicode MS"/>
                        <a:ea typeface="MS PGothic"/>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Fournitures de bureau</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gridSpan="3">
                  <a:txBody>
                    <a:bodyPr/>
                    <a:lstStyle/>
                    <a:p>
                      <a:pPr algn="ctr">
                        <a:defRPr/>
                      </a:pPr>
                      <a:r>
                        <a:rPr lang="fr-FR"/>
                        <a:t>530</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gridSpan="3">
                  <a:txBody>
                    <a:bodyPr/>
                    <a:lstStyle/>
                    <a:p>
                      <a:pPr algn="ctr">
                        <a:defRPr/>
                      </a:pPr>
                      <a:r>
                        <a:rPr lang="fr-FR"/>
                        <a:t>0</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algn="ctr">
                        <a:defRPr/>
                      </a:pPr>
                      <a:r>
                        <a:rPr lang="fr-FR" b="0">
                          <a:latin typeface="Arial Unicode MS"/>
                          <a:ea typeface="Arial Unicode MS"/>
                          <a:cs typeface="Arial Unicode MS"/>
                        </a:rPr>
                        <a:t>500</a:t>
                      </a:r>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endParaRPr lang="fr-FR" sz="1600" b="0" i="0" u="none" strike="noStrike" cap="none">
                        <a:ln>
                          <a:noFill/>
                        </a:ln>
                        <a:solidFill>
                          <a:srgbClr val="FF0000"/>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309563">
                <a:tc>
                  <a:txBody>
                    <a:bodyPr/>
                    <a:lstStyle/>
                    <a:p>
                      <a:pPr marL="0" marR="0" lvl="0" indent="0" algn="ctr" defTabSz="914400">
                        <a:lnSpc>
                          <a:spcPct val="100000"/>
                        </a:lnSpc>
                        <a:spcBef>
                          <a:spcPts val="0"/>
                        </a:spcBef>
                        <a:spcAft>
                          <a:spcPts val="0"/>
                        </a:spcAft>
                        <a:buClrTx/>
                        <a:buSzTx/>
                        <a:buFontTx/>
                        <a:buNone/>
                        <a:defRPr/>
                      </a:pPr>
                      <a:endParaRPr lang="en-US" sz="1100" b="0" i="0" u="none" strike="noStrike" cap="none">
                        <a:ln>
                          <a:noFill/>
                        </a:ln>
                        <a:solidFill>
                          <a:srgbClr val="000000"/>
                        </a:solidFill>
                        <a:latin typeface="Arial Unicode MS"/>
                        <a:ea typeface="MS PGothic"/>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Cotisation ANCC + taxe foncière</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gridSpan="3">
                  <a:txBody>
                    <a:bodyPr/>
                    <a:lstStyle/>
                    <a:p>
                      <a:pPr algn="ctr">
                        <a:defRPr/>
                      </a:pPr>
                      <a:r>
                        <a:rPr lang="fr-FR"/>
                        <a:t>778</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gridSpan="3">
                  <a:txBody>
                    <a:bodyPr/>
                    <a:lstStyle/>
                    <a:p>
                      <a:pPr algn="ctr">
                        <a:defRPr/>
                      </a:pPr>
                      <a:r>
                        <a:rPr lang="fr-FR"/>
                        <a:t>0</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algn="ctr">
                        <a:defRPr/>
                      </a:pPr>
                      <a:r>
                        <a:rPr lang="fr-FR" b="0">
                          <a:latin typeface="Arial Unicode MS"/>
                          <a:ea typeface="Arial Unicode MS"/>
                          <a:cs typeface="Arial Unicode MS"/>
                        </a:rPr>
                        <a:t>800</a:t>
                      </a:r>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endParaRPr lang="fr-FR" sz="16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309563">
                <a:tc>
                  <a:txBody>
                    <a:bodyPr/>
                    <a:lstStyle/>
                    <a:p>
                      <a:pPr marL="0" marR="0" lvl="0" indent="0" algn="ctr" defTabSz="914400">
                        <a:lnSpc>
                          <a:spcPct val="100000"/>
                        </a:lnSpc>
                        <a:spcBef>
                          <a:spcPts val="0"/>
                        </a:spcBef>
                        <a:spcAft>
                          <a:spcPts val="0"/>
                        </a:spcAft>
                        <a:buClrTx/>
                        <a:buSzTx/>
                        <a:buFontTx/>
                        <a:buNone/>
                        <a:defRPr/>
                      </a:pPr>
                      <a:endParaRPr lang="en-US" sz="1100" b="0" i="0" u="none" strike="noStrike" cap="none">
                        <a:ln>
                          <a:noFill/>
                        </a:ln>
                        <a:solidFill>
                          <a:srgbClr val="000000"/>
                        </a:solidFill>
                        <a:latin typeface="Arial Unicode MS"/>
                        <a:ea typeface="MS PGothic"/>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Timbres, téléphone, site Web, photocopies</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gridSpan="3">
                  <a:txBody>
                    <a:bodyPr/>
                    <a:lstStyle/>
                    <a:p>
                      <a:pPr algn="ctr">
                        <a:defRPr/>
                      </a:pPr>
                      <a:r>
                        <a:rPr lang="fr-FR"/>
                        <a:t>953</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gridSpan="3">
                  <a:txBody>
                    <a:bodyPr/>
                    <a:lstStyle/>
                    <a:p>
                      <a:pPr algn="ctr">
                        <a:defRPr/>
                      </a:pPr>
                      <a:r>
                        <a:rPr lang="fr-FR"/>
                        <a:t>7</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algn="ctr">
                        <a:defRPr/>
                      </a:pPr>
                      <a:r>
                        <a:rPr lang="fr-FR" b="0">
                          <a:latin typeface="Arial Unicode MS"/>
                          <a:ea typeface="Arial Unicode MS"/>
                          <a:cs typeface="Arial Unicode MS"/>
                        </a:rPr>
                        <a:t>1400</a:t>
                      </a:r>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endParaRPr lang="fr-FR" sz="16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396874">
                <a:tc>
                  <a:txBody>
                    <a:bodyPr/>
                    <a:lstStyle/>
                    <a:p>
                      <a:pPr marL="0" marR="0" lvl="0" indent="0" algn="ctr" defTabSz="914400">
                        <a:lnSpc>
                          <a:spcPct val="100000"/>
                        </a:lnSpc>
                        <a:spcBef>
                          <a:spcPts val="0"/>
                        </a:spcBef>
                        <a:spcAft>
                          <a:spcPts val="0"/>
                        </a:spcAft>
                        <a:buClrTx/>
                        <a:buSzTx/>
                        <a:buFontTx/>
                        <a:buNone/>
                        <a:defRPr/>
                      </a:pPr>
                      <a:endParaRPr lang="en-US" sz="1100" b="0" i="0" u="none" strike="noStrike" cap="none">
                        <a:ln>
                          <a:noFill/>
                        </a:ln>
                        <a:solidFill>
                          <a:srgbClr val="000000"/>
                        </a:solidFill>
                        <a:latin typeface="Arial Unicode MS"/>
                        <a:ea typeface="MS PGothic"/>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Frais bancaires</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gridSpan="3">
                  <a:txBody>
                    <a:bodyPr/>
                    <a:lstStyle/>
                    <a:p>
                      <a:pPr algn="ctr">
                        <a:defRPr/>
                      </a:pPr>
                      <a:r>
                        <a:rPr lang="fr-FR"/>
                        <a:t>165</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gridSpan="3">
                  <a:txBody>
                    <a:bodyPr/>
                    <a:lstStyle/>
                    <a:p>
                      <a:pPr algn="ctr">
                        <a:defRPr/>
                      </a:pPr>
                      <a:r>
                        <a:rPr lang="fr-FR"/>
                        <a:t>0</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algn="ctr">
                        <a:defRPr/>
                      </a:pPr>
                      <a:r>
                        <a:rPr lang="fr-FR" b="0">
                          <a:latin typeface="Arial Unicode MS"/>
                          <a:ea typeface="Arial Unicode MS"/>
                          <a:cs typeface="Arial Unicode MS"/>
                        </a:rPr>
                        <a:t>400</a:t>
                      </a:r>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endParaRPr lang="fr-FR" sz="1600" b="0" i="0" u="none" strike="noStrike" cap="none">
                        <a:ln>
                          <a:noFill/>
                        </a:ln>
                        <a:solidFill>
                          <a:srgbClr val="00B050"/>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303335">
                <a:tc>
                  <a:txBody>
                    <a:bodyPr/>
                    <a:lstStyle/>
                    <a:p>
                      <a:pPr marL="0" marR="0" lvl="0" indent="0" algn="ctr" defTabSz="914400">
                        <a:lnSpc>
                          <a:spcPct val="100000"/>
                        </a:lnSpc>
                        <a:spcBef>
                          <a:spcPts val="0"/>
                        </a:spcBef>
                        <a:spcAft>
                          <a:spcPts val="0"/>
                        </a:spcAft>
                        <a:buClrTx/>
                        <a:buSzTx/>
                        <a:buFontTx/>
                        <a:buNone/>
                        <a:defRPr/>
                      </a:pPr>
                      <a:endParaRPr lang="en-US" sz="1100" b="0" i="0" u="none" strike="noStrike" cap="none">
                        <a:ln>
                          <a:noFill/>
                        </a:ln>
                        <a:solidFill>
                          <a:srgbClr val="000000"/>
                        </a:solidFill>
                        <a:latin typeface="Arial Unicode MS"/>
                        <a:ea typeface="MS PGothic"/>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Honoraires comptable</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gridSpan="3">
                  <a:txBody>
                    <a:bodyPr/>
                    <a:lstStyle/>
                    <a:p>
                      <a:pPr algn="ctr">
                        <a:defRPr/>
                      </a:pPr>
                      <a:r>
                        <a:rPr lang="fr-FR"/>
                        <a:t>4940</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gridSpan="3">
                  <a:txBody>
                    <a:bodyPr/>
                    <a:lstStyle/>
                    <a:p>
                      <a:pPr algn="ctr">
                        <a:defRPr/>
                      </a:pPr>
                      <a:r>
                        <a:rPr lang="fr-FR">
                          <a:solidFill>
                            <a:schemeClr val="tx1"/>
                          </a:solidFill>
                          <a:latin typeface="+mn-lt"/>
                          <a:ea typeface="+mn-ea"/>
                          <a:cs typeface="+mn-cs"/>
                        </a:rPr>
                        <a:t>0</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algn="ctr">
                        <a:defRPr/>
                      </a:pPr>
                      <a:r>
                        <a:rPr lang="fr-FR" b="0">
                          <a:latin typeface="Arial Unicode MS"/>
                          <a:ea typeface="Arial Unicode MS"/>
                          <a:cs typeface="Arial Unicode MS"/>
                        </a:rPr>
                        <a:t>5000</a:t>
                      </a:r>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endParaRPr lang="fr-FR" sz="16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289628">
                <a:tc>
                  <a:txBody>
                    <a:bodyPr/>
                    <a:lstStyle/>
                    <a:p>
                      <a:pPr marL="0" marR="0" lvl="0" indent="0" algn="ctr" defTabSz="914400">
                        <a:lnSpc>
                          <a:spcPct val="100000"/>
                        </a:lnSpc>
                        <a:spcBef>
                          <a:spcPts val="0"/>
                        </a:spcBef>
                        <a:spcAft>
                          <a:spcPts val="0"/>
                        </a:spcAft>
                        <a:buClrTx/>
                        <a:buSzTx/>
                        <a:buFontTx/>
                        <a:buNone/>
                        <a:defRPr/>
                      </a:pPr>
                      <a:endParaRPr lang="en-US" sz="1100" b="0" i="0" u="none" strike="noStrike" cap="none">
                        <a:ln>
                          <a:noFill/>
                        </a:ln>
                        <a:solidFill>
                          <a:srgbClr val="000000"/>
                        </a:solidFill>
                        <a:latin typeface="Arial Unicode MS"/>
                        <a:ea typeface="MS PGothic"/>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Frais contentieux et actes juridiques</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gridSpan="3">
                  <a:txBody>
                    <a:bodyPr/>
                    <a:lstStyle/>
                    <a:p>
                      <a:pPr algn="ctr">
                        <a:defRPr/>
                      </a:pPr>
                      <a:r>
                        <a:rPr lang="fr-FR"/>
                        <a:t>2718</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gridSpan="3">
                  <a:txBody>
                    <a:bodyPr/>
                    <a:lstStyle/>
                    <a:p>
                      <a:pPr algn="ctr">
                        <a:defRPr/>
                      </a:pPr>
                      <a:r>
                        <a:rPr lang="fr-FR"/>
                        <a:t>0</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algn="ctr">
                        <a:defRPr/>
                      </a:pPr>
                      <a:r>
                        <a:rPr lang="fr-FR" b="0">
                          <a:latin typeface="Arial Unicode MS"/>
                          <a:ea typeface="Arial Unicode MS"/>
                          <a:cs typeface="Arial Unicode MS"/>
                        </a:rPr>
                        <a:t>4000</a:t>
                      </a:r>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endParaRPr lang="fr-FR" sz="16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274638">
                <a:tc>
                  <a:txBody>
                    <a:bodyPr/>
                    <a:lstStyle/>
                    <a:p>
                      <a:pPr marL="0" marR="0" lvl="0" indent="0" algn="ctr" defTabSz="914400">
                        <a:lnSpc>
                          <a:spcPct val="100000"/>
                        </a:lnSpc>
                        <a:spcBef>
                          <a:spcPts val="0"/>
                        </a:spcBef>
                        <a:spcAft>
                          <a:spcPts val="0"/>
                        </a:spcAft>
                        <a:buClrTx/>
                        <a:buSzTx/>
                        <a:buFontTx/>
                        <a:buNone/>
                        <a:defRPr/>
                      </a:pPr>
                      <a:endParaRPr lang="en-US" sz="1100" b="0" i="0" u="none" strike="noStrike" cap="none">
                        <a:ln>
                          <a:noFill/>
                        </a:ln>
                        <a:solidFill>
                          <a:srgbClr val="000000"/>
                        </a:solidFill>
                        <a:latin typeface="Arial Unicode MS"/>
                        <a:ea typeface="MS PGothic"/>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Remplacement véhicule</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gridSpan="3">
                  <a:txBody>
                    <a:bodyPr/>
                    <a:lstStyle/>
                    <a:p>
                      <a:pPr algn="ctr">
                        <a:defRPr/>
                      </a:pPr>
                      <a:r>
                        <a:rPr lang="fr-FR"/>
                        <a:t>0</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gridSpan="3">
                  <a:txBody>
                    <a:bodyPr/>
                    <a:lstStyle/>
                    <a:p>
                      <a:pPr algn="ctr">
                        <a:defRPr/>
                      </a:pPr>
                      <a:r>
                        <a:rPr lang="fr-FR"/>
                        <a:t>0</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algn="ctr">
                        <a:defRPr/>
                      </a:pPr>
                      <a:r>
                        <a:rPr lang="fr-FR" b="0">
                          <a:latin typeface="Arial Unicode MS"/>
                          <a:ea typeface="Arial Unicode MS"/>
                          <a:cs typeface="Arial Unicode MS"/>
                        </a:rPr>
                        <a:t>0</a:t>
                      </a:r>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endParaRPr lang="en-US" sz="16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274638">
                <a:tc>
                  <a:txBody>
                    <a:bodyPr/>
                    <a:lstStyle/>
                    <a:p>
                      <a:pPr marL="0" marR="0" lvl="0" indent="0" algn="ctr" defTabSz="914400">
                        <a:lnSpc>
                          <a:spcPct val="100000"/>
                        </a:lnSpc>
                        <a:spcBef>
                          <a:spcPts val="0"/>
                        </a:spcBef>
                        <a:spcAft>
                          <a:spcPts val="0"/>
                        </a:spcAft>
                        <a:buClrTx/>
                        <a:buSzTx/>
                        <a:buFontTx/>
                        <a:buNone/>
                        <a:defRPr/>
                      </a:pPr>
                      <a:endParaRPr lang="en-US" sz="1100" b="0" i="0" u="none" strike="noStrike" cap="none">
                        <a:ln>
                          <a:noFill/>
                        </a:ln>
                        <a:solidFill>
                          <a:srgbClr val="000000"/>
                        </a:solidFill>
                        <a:latin typeface="Arial Unicode MS"/>
                        <a:ea typeface="MS PGothic"/>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Fonctionnement association</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gridSpan="3">
                  <a:txBody>
                    <a:bodyPr/>
                    <a:lstStyle/>
                    <a:p>
                      <a:pPr algn="ctr">
                        <a:defRPr/>
                      </a:pPr>
                      <a:r>
                        <a:rPr lang="fr-FR"/>
                        <a:t>1646</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gridSpan="3">
                  <a:txBody>
                    <a:bodyPr/>
                    <a:lstStyle/>
                    <a:p>
                      <a:pPr algn="ctr">
                        <a:defRPr/>
                      </a:pPr>
                      <a:r>
                        <a:rPr lang="fr-FR"/>
                        <a:t>0</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algn="ctr">
                        <a:defRPr/>
                      </a:pPr>
                      <a:r>
                        <a:rPr lang="fr-FR" b="0">
                          <a:latin typeface="Arial Unicode MS"/>
                          <a:ea typeface="Arial Unicode MS"/>
                          <a:cs typeface="Arial Unicode MS"/>
                        </a:rPr>
                        <a:t>1500</a:t>
                      </a:r>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endParaRPr lang="fr-FR" sz="1600" b="0" i="0" u="none" strike="noStrike" cap="none">
                        <a:ln>
                          <a:noFill/>
                        </a:ln>
                        <a:solidFill>
                          <a:srgbClr val="008000"/>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390525">
                <a:tc gridSpan="3">
                  <a:txBody>
                    <a:bodyPr/>
                    <a:lstStyle/>
                    <a:p>
                      <a:pPr marL="0" marR="0" lvl="0" indent="0" algn="l" defTabSz="914400">
                        <a:lnSpc>
                          <a:spcPct val="100000"/>
                        </a:lnSpc>
                        <a:spcBef>
                          <a:spcPts val="0"/>
                        </a:spcBef>
                        <a:spcAft>
                          <a:spcPts val="0"/>
                        </a:spcAft>
                        <a:buClrTx/>
                        <a:buSzTx/>
                        <a:buFontTx/>
                        <a:buNone/>
                        <a:defRPr/>
                      </a:pPr>
                      <a:r>
                        <a:rPr lang="fr-FR" sz="1800" b="1" i="0" u="none" strike="noStrike" cap="none">
                          <a:ln>
                            <a:noFill/>
                          </a:ln>
                          <a:solidFill>
                            <a:schemeClr val="tx1"/>
                          </a:solidFill>
                          <a:latin typeface="Arial Unicode MS"/>
                          <a:ea typeface="Arial Unicode MS"/>
                          <a:cs typeface="Arial Unicode MS"/>
                        </a:rPr>
                        <a:t>                               TOTAL (1 et 2) hors dotation:  </a:t>
                      </a:r>
                      <a:endParaRPr lang="fr-FR" sz="1800" b="1"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gridSpan="3">
                  <a:txBody>
                    <a:bodyPr/>
                    <a:lstStyle/>
                    <a:p>
                      <a:pPr algn="ctr">
                        <a:defRPr/>
                      </a:pPr>
                      <a:r>
                        <a:rPr lang="fr-FR"/>
                        <a:t>120870</a:t>
                      </a:r>
                      <a:endParaRPr/>
                    </a:p>
                  </a:txBody>
                  <a:tcPr marL="0" marR="0" marT="0" marB="0" anchor="ctr">
                    <a:lnL w="12700" algn="ctr">
                      <a:noFill/>
                    </a:lnL>
                    <a:lnR w="12700" algn="ctr">
                      <a:noFill/>
                    </a:lnR>
                    <a:lnT w="12700" algn="ctr">
                      <a:noFill/>
                    </a:lnT>
                    <a:lnB w="12700" algn="ctr">
                      <a:noFill/>
                    </a:lnB>
                  </a:tcPr>
                </a:tc>
                <a:tc hMerge="1">
                  <a:txBody>
                    <a:bodyPr/>
                    <a:lstStyle/>
                    <a:p>
                      <a:endParaRPr/>
                    </a:p>
                  </a:txBody>
                  <a:tcPr/>
                </a:tc>
                <a:tc hMerge="1">
                  <a:txBody>
                    <a:bodyPr/>
                    <a:lstStyle/>
                    <a:p>
                      <a:endParaRPr/>
                    </a:p>
                  </a:txBody>
                  <a:tcPr/>
                </a:tc>
                <a:tc gridSpan="3">
                  <a:txBody>
                    <a:bodyPr/>
                    <a:lstStyle/>
                    <a:p>
                      <a:pPr algn="ctr">
                        <a:defRPr/>
                      </a:pPr>
                      <a:endParaRPr lang="fr-FR"/>
                    </a:p>
                  </a:txBody>
                  <a:tcPr marL="0" marR="0" marT="0" marB="0" anchor="ctr">
                    <a:lnL w="12700" algn="ctr">
                      <a:noFill/>
                    </a:lnL>
                    <a:lnR w="12700" algn="ctr">
                      <a:noFill/>
                    </a:lnR>
                    <a:lnT w="12700" algn="ctr">
                      <a:noFill/>
                    </a:lnT>
                    <a:lnB w="12700" algn="ctr">
                      <a:noFill/>
                    </a:lnB>
                  </a:tcPr>
                </a:tc>
                <a:tc hMerge="1">
                  <a:txBody>
                    <a:bodyPr/>
                    <a:lstStyle/>
                    <a:p>
                      <a:endParaRPr/>
                    </a:p>
                  </a:txBody>
                  <a:tcPr/>
                </a:tc>
                <a:tc hMerge="1">
                  <a:txBody>
                    <a:bodyPr/>
                    <a:lstStyle/>
                    <a:p>
                      <a:endParaRPr/>
                    </a:p>
                  </a:txBody>
                  <a:tcPr/>
                </a:tc>
                <a:tc>
                  <a:txBody>
                    <a:bodyPr/>
                    <a:lstStyle/>
                    <a:p>
                      <a:pPr marL="0" indent="0" algn="ctr" defTabSz="179388">
                        <a:defRPr/>
                      </a:pPr>
                      <a:r>
                        <a:rPr lang="fr-FR" b="1">
                          <a:latin typeface="Arial Unicode MS"/>
                          <a:ea typeface="Arial Unicode MS"/>
                          <a:cs typeface="Arial Unicode MS"/>
                        </a:rPr>
                        <a:t>136400</a:t>
                      </a:r>
                      <a:endParaRPr/>
                    </a:p>
                  </a:txBody>
                  <a:tcPr marL="0" marR="0" marT="0" marB="0" anchor="ctr">
                    <a:lnL w="12700" algn="ctr">
                      <a:noFill/>
                    </a:lnL>
                    <a:lnR w="12700" algn="ctr">
                      <a:noFill/>
                    </a:lnR>
                    <a:lnT w="12700" algn="ctr">
                      <a:noFill/>
                    </a:lnT>
                    <a:lnB w="12700" algn="ctr">
                      <a:noFill/>
                    </a:lnB>
                  </a:tcPr>
                </a:tc>
                <a:tc>
                  <a:txBody>
                    <a:bodyPr/>
                    <a:lstStyle/>
                    <a:p>
                      <a:pPr marL="342900" marR="0" lvl="0" indent="-342900" algn="r" defTabSz="914400">
                        <a:lnSpc>
                          <a:spcPct val="100000"/>
                        </a:lnSpc>
                        <a:spcBef>
                          <a:spcPts val="0"/>
                        </a:spcBef>
                        <a:spcAft>
                          <a:spcPts val="0"/>
                        </a:spcAft>
                        <a:buClrTx/>
                        <a:buSzTx/>
                        <a:buFontTx/>
                        <a:buNone/>
                        <a:defRPr/>
                      </a:pPr>
                      <a:endParaRPr lang="fr-FR" sz="1600" b="0" i="0" u="none" strike="noStrike" cap="none">
                        <a:ln>
                          <a:noFill/>
                        </a:ln>
                        <a:solidFill>
                          <a:srgbClr val="008000"/>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166147">
                <a:tc gridSpan="9">
                  <a:txBody>
                    <a:bodyPr/>
                    <a:lstStyle/>
                    <a:p>
                      <a:pPr marL="342900" marR="0" lvl="0" indent="-342900" algn="l" defTabSz="914400">
                        <a:lnSpc>
                          <a:spcPct val="100000"/>
                        </a:lnSpc>
                        <a:spcBef>
                          <a:spcPts val="0"/>
                        </a:spcBef>
                        <a:spcAft>
                          <a:spcPts val="0"/>
                        </a:spcAft>
                        <a:buClrTx/>
                        <a:buSzTx/>
                        <a:buFontTx/>
                        <a:buNone/>
                        <a:defRPr/>
                      </a:pPr>
                      <a:endParaRPr lang="fr-FR" sz="1800" b="1" i="0" u="none" strike="noStrike" cap="none">
                        <a:ln>
                          <a:noFill/>
                        </a:ln>
                        <a:solidFill>
                          <a:sysClr val="windowText" lastClr="000000"/>
                        </a:solidFill>
                        <a:latin typeface="Arial Unicode MS"/>
                        <a:ea typeface="Arial Unicode MS"/>
                        <a:cs typeface="Arial Unicode MS"/>
                      </a:endParaRPr>
                    </a:p>
                  </a:txBody>
                  <a:tcPr marL="0" marR="0" marT="0" marB="0" anchor="ctr">
                    <a:lnL w="12700" algn="ctr">
                      <a:noFill/>
                    </a:lnL>
                    <a:lnT w="12700" algn="ctr">
                      <a:noFill/>
                    </a:lnT>
                    <a:lnB w="12700" algn="ctr">
                      <a:noFill/>
                    </a:lnB>
                    <a:no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defRPr/>
                      </a:pPr>
                      <a:endParaRPr lang="fr-FR" b="0">
                        <a:latin typeface="Arial Unicode MS"/>
                        <a:ea typeface="Arial Unicode MS"/>
                        <a:cs typeface="Arial Unicode MS"/>
                      </a:endParaRPr>
                    </a:p>
                  </a:txBody>
                  <a:tcPr marL="0" marR="0" marT="0" marB="0" anchor="ctr">
                    <a:lnT w="12700" algn="ctr">
                      <a:noFill/>
                    </a:lnT>
                  </a:tcPr>
                </a:tc>
                <a:tc>
                  <a:txBody>
                    <a:bodyPr/>
                    <a:lstStyle/>
                    <a:p>
                      <a:pPr marL="0" marR="0" lvl="0" indent="0" algn="l" defTabSz="914400">
                        <a:lnSpc>
                          <a:spcPct val="100000"/>
                        </a:lnSpc>
                        <a:spcBef>
                          <a:spcPts val="0"/>
                        </a:spcBef>
                        <a:spcAft>
                          <a:spcPts val="0"/>
                        </a:spcAft>
                        <a:buClrTx/>
                        <a:buSzTx/>
                        <a:buFontTx/>
                        <a:buNone/>
                        <a:defRPr/>
                      </a:pPr>
                      <a:endParaRPr lang="en-US" sz="1600" b="0" i="0" u="none" strike="noStrike" cap="none">
                        <a:ln>
                          <a:noFill/>
                        </a:ln>
                        <a:solidFill>
                          <a:schemeClr val="tx1"/>
                        </a:solidFill>
                        <a:latin typeface="Arial Unicode MS"/>
                        <a:ea typeface="Arial Unicode MS"/>
                        <a:cs typeface="Arial Unicode MS"/>
                      </a:endParaRPr>
                    </a:p>
                  </a:txBody>
                  <a:tcPr marL="0" marR="0" marT="0" marB="0" anchor="ctr">
                    <a:lnR w="12700" algn="ctr">
                      <a:noFill/>
                    </a:lnR>
                    <a:lnT w="12700" algn="ctr">
                      <a:noFill/>
                    </a:lnT>
                    <a:lnB w="12700" algn="ctr">
                      <a:noFill/>
                    </a:lnB>
                    <a:noFill/>
                  </a:tcPr>
                </a:tc>
              </a:tr>
              <a:tr h="539899">
                <a:tc>
                  <a:txBody>
                    <a:bodyPr/>
                    <a:lstStyle/>
                    <a:p>
                      <a:pPr marL="0" marR="0" lvl="0" indent="0" algn="ctr" defTabSz="914400">
                        <a:lnSpc>
                          <a:spcPct val="100000"/>
                        </a:lnSpc>
                        <a:spcBef>
                          <a:spcPts val="0"/>
                        </a:spcBef>
                        <a:spcAft>
                          <a:spcPts val="0"/>
                        </a:spcAft>
                        <a:buClrTx/>
                        <a:buSzTx/>
                        <a:buFontTx/>
                        <a:buNone/>
                        <a:defRPr/>
                      </a:pPr>
                      <a:endParaRPr lang="en-US" sz="1100" b="0" i="0" u="none" strike="noStrike" cap="none">
                        <a:ln>
                          <a:noFill/>
                        </a:ln>
                        <a:solidFill>
                          <a:srgbClr val="000000"/>
                        </a:solidFill>
                        <a:latin typeface="Arial Unicode MS"/>
                        <a:ea typeface="MS PGothic"/>
                        <a:cs typeface="Arial Unicode MS"/>
                      </a:endParaRPr>
                    </a:p>
                  </a:txBody>
                  <a:tcPr marL="0" marR="0" marT="0" marB="0" anchor="ctr">
                    <a:lnL w="12700" algn="ctr">
                      <a:noFill/>
                    </a:lnL>
                    <a:lnR w="12700" algn="ctr">
                      <a:noFill/>
                    </a:lnR>
                    <a:lnT w="12700" algn="ctr">
                      <a:noFill/>
                    </a:lnT>
                    <a:lnB w="12700" algn="ctr">
                      <a:noFill/>
                    </a:lnB>
                    <a:noFill/>
                  </a:tcPr>
                </a:tc>
                <a:tc gridSpan="3">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rgbClr val="C00000"/>
                          </a:solidFill>
                          <a:latin typeface="Arial Unicode MS"/>
                          <a:ea typeface="Arial Unicode MS"/>
                          <a:cs typeface="Arial Unicode MS"/>
                        </a:rPr>
                        <a:t>Dotation pour renouvellement et </a:t>
                      </a:r>
                      <a:endParaRPr/>
                    </a:p>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rgbClr val="C00000"/>
                          </a:solidFill>
                          <a:latin typeface="Arial Unicode MS"/>
                          <a:ea typeface="Arial Unicode MS"/>
                          <a:cs typeface="Arial Unicode MS"/>
                        </a:rPr>
                        <a:t>             investissements                             </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marL="342900" marR="0" lvl="0" indent="-342900" algn="ctr" defTabSz="914400">
                        <a:lnSpc>
                          <a:spcPct val="100000"/>
                        </a:lnSpc>
                        <a:spcBef>
                          <a:spcPts val="0"/>
                        </a:spcBef>
                        <a:spcAft>
                          <a:spcPts val="0"/>
                        </a:spcAft>
                        <a:buClrTx/>
                        <a:buSzTx/>
                        <a:buFontTx/>
                        <a:buNone/>
                        <a:defRPr/>
                      </a:pPr>
                      <a:r>
                        <a:rPr lang="fr-FR" sz="2000" b="1" i="0" u="none" strike="noStrike" cap="none">
                          <a:ln>
                            <a:noFill/>
                          </a:ln>
                          <a:solidFill>
                            <a:srgbClr val="C00000"/>
                          </a:solidFill>
                          <a:latin typeface="Arial Unicode MS"/>
                          <a:ea typeface="Arial Unicode MS"/>
                          <a:cs typeface="Arial Unicode MS"/>
                        </a:rPr>
                        <a:t>77947</a:t>
                      </a:r>
                      <a:endParaRPr/>
                    </a:p>
                  </a:txBody>
                  <a:tcPr marL="0" marR="0" marT="0" marB="0" anchor="ctr">
                    <a:lnL w="12700" algn="ctr">
                      <a:noFill/>
                    </a:lnL>
                    <a:lnR w="12700" algn="ctr">
                      <a:noFill/>
                    </a:lnR>
                    <a:lnT w="12700" algn="ctr">
                      <a:noFill/>
                    </a:lnT>
                    <a:lnB w="12700" algn="ctr">
                      <a:noFill/>
                    </a:lnB>
                    <a:noFill/>
                  </a:tcPr>
                </a:tc>
                <a:tc gridSpan="3">
                  <a:txBody>
                    <a:bodyPr/>
                    <a:lstStyle/>
                    <a:p>
                      <a:pPr marL="342900" marR="0" lvl="0" indent="-342900" algn="r" defTabSz="914400">
                        <a:lnSpc>
                          <a:spcPct val="100000"/>
                        </a:lnSpc>
                        <a:spcBef>
                          <a:spcPts val="0"/>
                        </a:spcBef>
                        <a:spcAft>
                          <a:spcPts val="0"/>
                        </a:spcAft>
                        <a:buClrTx/>
                        <a:buSzTx/>
                        <a:buFontTx/>
                        <a:buNone/>
                        <a:defRPr/>
                      </a:pPr>
                      <a:r>
                        <a:rPr lang="fr-FR" sz="1800" b="0" i="0" u="none" strike="noStrike" cap="none">
                          <a:ln>
                            <a:noFill/>
                          </a:ln>
                          <a:solidFill>
                            <a:srgbClr val="C00000"/>
                          </a:solidFill>
                          <a:latin typeface="Arial Unicode MS"/>
                          <a:ea typeface="Arial Unicode MS"/>
                          <a:cs typeface="Arial Unicode MS"/>
                        </a:rPr>
                        <a:t>0</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gridSpan="2">
                  <a:txBody>
                    <a:bodyPr/>
                    <a:lstStyle/>
                    <a:p>
                      <a:pPr marL="0" marR="0" lvl="0" indent="-342900" algn="ctr" defTabSz="914400">
                        <a:lnSpc>
                          <a:spcPct val="100000"/>
                        </a:lnSpc>
                        <a:spcBef>
                          <a:spcPts val="0"/>
                        </a:spcBef>
                        <a:spcAft>
                          <a:spcPts val="0"/>
                        </a:spcAft>
                        <a:buClrTx/>
                        <a:buSzTx/>
                        <a:buFontTx/>
                        <a:buNone/>
                        <a:defRPr/>
                      </a:pPr>
                      <a:r>
                        <a:rPr lang="fr-FR" b="1">
                          <a:solidFill>
                            <a:schemeClr val="tx1"/>
                          </a:solidFill>
                          <a:latin typeface="Arial Unicode MS"/>
                          <a:ea typeface="Arial Unicode MS"/>
                          <a:cs typeface="Arial Unicode MS"/>
                        </a:rPr>
                        <a:t>40887</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marL="342900" marR="0" lvl="0" indent="-342900" algn="r" defTabSz="914400">
                        <a:lnSpc>
                          <a:spcPct val="100000"/>
                        </a:lnSpc>
                        <a:spcBef>
                          <a:spcPts val="0"/>
                        </a:spcBef>
                        <a:spcAft>
                          <a:spcPts val="0"/>
                        </a:spcAft>
                        <a:buClrTx/>
                        <a:buSzTx/>
                        <a:buFontTx/>
                        <a:buNone/>
                        <a:defRPr/>
                      </a:pPr>
                      <a:endParaRPr lang="fr-FR" sz="1600" b="0" i="0" u="none" strike="noStrike" cap="none">
                        <a:ln>
                          <a:noFill/>
                        </a:ln>
                        <a:solidFill>
                          <a:srgbClr val="00B050"/>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274638">
                <a:tc>
                  <a:txBody>
                    <a:bodyPr/>
                    <a:lstStyle/>
                    <a:p>
                      <a:pPr marL="0" marR="0" lvl="0" indent="0" algn="ctr" defTabSz="914400">
                        <a:lnSpc>
                          <a:spcPct val="100000"/>
                        </a:lnSpc>
                        <a:spcBef>
                          <a:spcPts val="0"/>
                        </a:spcBef>
                        <a:spcAft>
                          <a:spcPts val="0"/>
                        </a:spcAft>
                        <a:buClrTx/>
                        <a:buSzTx/>
                        <a:buFontTx/>
                        <a:buNone/>
                        <a:defRPr/>
                      </a:pPr>
                      <a:endParaRPr lang="en-US" sz="1100" b="0" i="0" u="none" strike="noStrike" cap="none">
                        <a:ln>
                          <a:noFill/>
                        </a:ln>
                        <a:solidFill>
                          <a:srgbClr val="000000"/>
                        </a:solidFill>
                        <a:latin typeface="Arial Unicode MS"/>
                        <a:ea typeface="MS PGothic"/>
                        <a:cs typeface="Arial Unicode MS"/>
                      </a:endParaRPr>
                    </a:p>
                  </a:txBody>
                  <a:tcPr marL="0" marR="0" marT="0" marB="0" anchor="ctr">
                    <a:lnL w="12700" algn="ctr">
                      <a:noFill/>
                    </a:lnL>
                    <a:lnR w="12700" algn="ctr">
                      <a:noFill/>
                    </a:lnR>
                    <a:lnT w="12700" algn="ctr">
                      <a:noFill/>
                    </a:lnT>
                    <a:lnB w="12700" algn="ctr">
                      <a:noFill/>
                    </a:lnB>
                    <a:noFill/>
                  </a:tcPr>
                </a:tc>
                <a:tc gridSpan="3">
                  <a:txBody>
                    <a:bodyPr/>
                    <a:lstStyle/>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rgbClr val="FF0000"/>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3">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rgbClr val="FF0000"/>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gridSpan="2">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rgbClr val="FF0000"/>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marL="342900" marR="0" lvl="0" indent="-342900" algn="r" defTabSz="914400">
                        <a:lnSpc>
                          <a:spcPct val="100000"/>
                        </a:lnSpc>
                        <a:spcBef>
                          <a:spcPts val="0"/>
                        </a:spcBef>
                        <a:spcAft>
                          <a:spcPts val="0"/>
                        </a:spcAft>
                        <a:buClrTx/>
                        <a:buSzTx/>
                        <a:buFontTx/>
                        <a:buNone/>
                        <a:defRPr/>
                      </a:pPr>
                      <a:endParaRPr lang="en-US" sz="16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r h="360916">
                <a:tc>
                  <a:txBody>
                    <a:bodyPr/>
                    <a:lstStyle/>
                    <a:p>
                      <a:pPr marL="0" marR="0" lvl="0" indent="0" algn="ctr" defTabSz="914400">
                        <a:lnSpc>
                          <a:spcPct val="100000"/>
                        </a:lnSpc>
                        <a:spcBef>
                          <a:spcPts val="0"/>
                        </a:spcBef>
                        <a:spcAft>
                          <a:spcPts val="0"/>
                        </a:spcAft>
                        <a:buClrTx/>
                        <a:buSzTx/>
                        <a:buFontTx/>
                        <a:buNone/>
                        <a:defRPr/>
                      </a:pPr>
                      <a:endParaRPr lang="en-US" sz="1100" b="0" i="0" u="none" strike="noStrike" cap="none">
                        <a:ln>
                          <a:noFill/>
                        </a:ln>
                        <a:solidFill>
                          <a:srgbClr val="000000"/>
                        </a:solidFill>
                        <a:latin typeface="Arial Unicode MS"/>
                        <a:ea typeface="MS PGothic"/>
                        <a:cs typeface="Arial Unicode MS"/>
                      </a:endParaRPr>
                    </a:p>
                  </a:txBody>
                  <a:tcPr marL="0" marR="0" marT="0" marB="0" anchor="ctr">
                    <a:lnL w="12700" algn="ctr">
                      <a:noFill/>
                    </a:lnL>
                    <a:lnR w="12700" algn="ctr">
                      <a:noFill/>
                    </a:lnR>
                    <a:lnT w="12700" algn="ctr">
                      <a:noFill/>
                    </a:lnT>
                    <a:lnB w="12700" algn="ctr">
                      <a:noFill/>
                    </a:lnB>
                    <a:noFill/>
                  </a:tcPr>
                </a:tc>
                <a:tc gridSpan="3">
                  <a:txBody>
                    <a:bodyPr/>
                    <a:lstStyle/>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3">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gridSpan="2">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marL="342900" marR="0" lvl="0" indent="-342900" algn="r" defTabSz="914400">
                        <a:lnSpc>
                          <a:spcPct val="100000"/>
                        </a:lnSpc>
                        <a:spcBef>
                          <a:spcPts val="0"/>
                        </a:spcBef>
                        <a:spcAft>
                          <a:spcPts val="0"/>
                        </a:spcAft>
                        <a:buClrTx/>
                        <a:buSzTx/>
                        <a:buFontTx/>
                        <a:buNone/>
                        <a:defRPr/>
                      </a:pPr>
                      <a:endParaRPr lang="fr-FR" sz="16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r>
            </a:tbl>
          </a:graphicData>
        </a:graphic>
      </p:graphicFrame>
      <p:pic>
        <p:nvPicPr>
          <p:cNvPr id="10" name="Picture 9" descr="prevoir-les-depenses-dans-son-business-plan.jpg"/>
          <p:cNvPicPr>
            <a:picLocks noChangeAspect="1"/>
          </p:cNvPicPr>
          <p:nvPr/>
        </p:nvPicPr>
        <p:blipFill>
          <a:blip r:embed="rId3" cstate="print"/>
          <a:stretch/>
        </p:blipFill>
        <p:spPr bwMode="auto">
          <a:xfrm>
            <a:off x="53759" y="18519"/>
            <a:ext cx="1928794" cy="1186950"/>
          </a:xfrm>
          <a:prstGeom prst="rect">
            <a:avLst/>
          </a:prstGeom>
        </p:spPr>
      </p:pic>
      <p:sp>
        <p:nvSpPr>
          <p:cNvPr id="2"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1202" name="Rectangle 2"/>
          <p:cNvSpPr>
            <a:spLocks noGrp="1" noRot="1" noChangeArrowheads="1"/>
          </p:cNvSpPr>
          <p:nvPr>
            <p:ph type="title"/>
          </p:nvPr>
        </p:nvSpPr>
        <p:spPr bwMode="auto"/>
        <p:txBody>
          <a:bodyPr/>
          <a:lstStyle/>
          <a:p>
            <a:pPr algn="ctr">
              <a:defRPr/>
            </a:pPr>
            <a:r>
              <a:rPr lang="fr-FR">
                <a:solidFill>
                  <a:schemeClr val="accent1">
                    <a:lumMod val="50000"/>
                  </a:schemeClr>
                </a:solidFill>
                <a:latin typeface="Arial Unicode MS"/>
                <a:ea typeface="Arial Unicode MS"/>
                <a:cs typeface="Arial Unicode MS"/>
              </a:rPr>
              <a:t>Recettes 2024</a:t>
            </a:r>
          </a:p>
        </p:txBody>
      </p:sp>
      <p:graphicFrame>
        <p:nvGraphicFramePr>
          <p:cNvPr id="6" name="Tableau 5"/>
          <p:cNvGraphicFramePr>
            <a:graphicFrameLocks noGrp="1"/>
          </p:cNvGraphicFramePr>
          <p:nvPr/>
        </p:nvGraphicFramePr>
        <p:xfrm>
          <a:off x="251520" y="1340768"/>
          <a:ext cx="8291512" cy="5028589"/>
        </p:xfrm>
        <a:graphic>
          <a:graphicData uri="http://schemas.openxmlformats.org/drawingml/2006/table">
            <a:tbl>
              <a:tblPr/>
              <a:tblGrid>
                <a:gridCol w="4680520"/>
                <a:gridCol w="1728192"/>
                <a:gridCol w="1882800"/>
              </a:tblGrid>
              <a:tr h="457200">
                <a:tc>
                  <a:txBody>
                    <a:bodyPr/>
                    <a:lstStyle/>
                    <a:p>
                      <a:pPr marL="342900" marR="0" lvl="0" indent="-342900" algn="just" defTabSz="914400">
                        <a:lnSpc>
                          <a:spcPct val="100000"/>
                        </a:lnSpc>
                        <a:spcBef>
                          <a:spcPts val="0"/>
                        </a:spcBef>
                        <a:spcAft>
                          <a:spcPts val="0"/>
                        </a:spcAft>
                        <a:buClrTx/>
                        <a:buSzTx/>
                        <a:buFontTx/>
                        <a:buNone/>
                        <a:defRPr/>
                      </a:pPr>
                      <a:endParaRPr lang="en-US" sz="2400" b="1" i="0" u="none" strike="noStrike" cap="none" dirty="0">
                        <a:ln>
                          <a:noFill/>
                        </a:ln>
                        <a:solidFill>
                          <a:schemeClr val="tx1"/>
                        </a:solidFill>
                        <a:latin typeface="Arial"/>
                        <a:ea typeface="MS PGothic"/>
                        <a:cs typeface="Arial"/>
                      </a:endParaRPr>
                    </a:p>
                  </a:txBody>
                  <a:tcPr marT="45722" marB="45722" anchor="b">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r>
                        <a:rPr lang="fr-FR" sz="2400" b="0" i="0" u="none" strike="noStrike" cap="none">
                          <a:ln>
                            <a:noFill/>
                          </a:ln>
                          <a:solidFill>
                            <a:schemeClr val="tx1"/>
                          </a:solidFill>
                          <a:latin typeface="Arial Unicode MS"/>
                          <a:ea typeface="Arial Unicode MS"/>
                          <a:cs typeface="Arial Unicode MS"/>
                        </a:rPr>
                        <a:t> Réalisé</a:t>
                      </a:r>
                      <a:endParaRPr/>
                    </a:p>
                  </a:txBody>
                  <a:tcPr marT="45722" marB="45722" anchor="b">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r>
                        <a:rPr lang="fr-FR" sz="2400" b="0" i="0" u="none" strike="noStrike" cap="none">
                          <a:ln>
                            <a:noFill/>
                          </a:ln>
                          <a:solidFill>
                            <a:schemeClr val="tx1"/>
                          </a:solidFill>
                          <a:latin typeface="Arial Unicode MS"/>
                          <a:ea typeface="Arial Unicode MS"/>
                          <a:cs typeface="Arial Unicode MS"/>
                        </a:rPr>
                        <a:t>Budgété</a:t>
                      </a:r>
                      <a:endParaRPr/>
                    </a:p>
                  </a:txBody>
                  <a:tcPr marT="45722" marB="45722" anchor="b">
                    <a:lnL w="12700" algn="ctr">
                      <a:noFill/>
                    </a:lnL>
                    <a:lnR w="12700" algn="ctr">
                      <a:noFill/>
                    </a:lnR>
                    <a:lnT w="12700" algn="ctr">
                      <a:noFill/>
                    </a:lnT>
                    <a:lnB w="12700" algn="ctr">
                      <a:noFill/>
                    </a:lnB>
                    <a:noFill/>
                  </a:tcPr>
                </a:tc>
              </a:tr>
              <a:tr h="766930">
                <a:tc>
                  <a:txBody>
                    <a:bodyPr/>
                    <a:lstStyle/>
                    <a:p>
                      <a:pPr marL="342900" marR="0" lvl="0" indent="-342900" algn="just" defTabSz="914400">
                        <a:lnSpc>
                          <a:spcPct val="100000"/>
                        </a:lnSpc>
                        <a:spcBef>
                          <a:spcPts val="0"/>
                        </a:spcBef>
                        <a:spcAft>
                          <a:spcPts val="0"/>
                        </a:spcAft>
                        <a:buClrTx/>
                        <a:buSzTx/>
                        <a:buFontTx/>
                        <a:buNone/>
                        <a:defRPr/>
                      </a:pPr>
                      <a:r>
                        <a:rPr lang="fr-FR" sz="2400" b="0" i="0" u="none" strike="noStrike" cap="none">
                          <a:ln>
                            <a:noFill/>
                          </a:ln>
                          <a:solidFill>
                            <a:schemeClr val="tx1"/>
                          </a:solidFill>
                          <a:latin typeface="Arial Unicode MS"/>
                          <a:ea typeface="Arial Unicode MS"/>
                          <a:cs typeface="Arial Unicode MS"/>
                        </a:rPr>
                        <a:t>    Cotisations 2024 et Parking Bastides Hautes</a:t>
                      </a:r>
                      <a:endParaRPr/>
                    </a:p>
                    <a:p>
                      <a:pPr marL="342900" marR="0" lvl="0" indent="-342900" algn="just" defTabSz="914400">
                        <a:lnSpc>
                          <a:spcPct val="100000"/>
                        </a:lnSpc>
                        <a:spcBef>
                          <a:spcPts val="0"/>
                        </a:spcBef>
                        <a:spcAft>
                          <a:spcPts val="0"/>
                        </a:spcAft>
                        <a:buClrTx/>
                        <a:buSzTx/>
                        <a:buFontTx/>
                        <a:buNone/>
                        <a:defRPr/>
                      </a:pPr>
                      <a:endParaRPr lang="fr-FR" sz="2400" b="0" i="0" u="none" strike="noStrike" cap="none">
                        <a:ln>
                          <a:noFill/>
                        </a:ln>
                        <a:solidFill>
                          <a:schemeClr val="tx1"/>
                        </a:solidFill>
                        <a:latin typeface="Arial Unicode MS"/>
                        <a:ea typeface="Arial Unicode MS"/>
                        <a:cs typeface="Arial Unicode MS"/>
                      </a:endParaRPr>
                    </a:p>
                  </a:txBody>
                  <a:tcPr marT="45722" marB="45722" anchor="b">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r>
                        <a:rPr lang="fr-FR" sz="2400" b="0" i="0" u="none" strike="noStrike" cap="none">
                          <a:ln>
                            <a:noFill/>
                          </a:ln>
                          <a:solidFill>
                            <a:schemeClr val="tx1"/>
                          </a:solidFill>
                          <a:latin typeface="Arial Unicode MS"/>
                          <a:ea typeface="Arial Unicode MS"/>
                          <a:cs typeface="Arial Unicode MS"/>
                        </a:rPr>
                        <a:t>190248</a:t>
                      </a:r>
                      <a:endParaRPr/>
                    </a:p>
                  </a:txBody>
                  <a:tcPr marT="45722" marB="45722" anchor="ctr">
                    <a:lnL w="12700" algn="ctr">
                      <a:noFill/>
                    </a:lnL>
                    <a:lnR w="12700" algn="ctr">
                      <a:noFill/>
                    </a:lnR>
                    <a:lnT w="12700" algn="ctr">
                      <a:noFill/>
                    </a:lnT>
                    <a:lnB w="12700" algn="ctr">
                      <a:noFill/>
                    </a:lnB>
                    <a:noFill/>
                  </a:tcPr>
                </a:tc>
                <a:tc>
                  <a:txBody>
                    <a:bodyPr/>
                    <a:lstStyle/>
                    <a:p>
                      <a:pPr algn="ctr">
                        <a:defRPr/>
                      </a:pPr>
                      <a:r>
                        <a:rPr lang="fr-FR" b="0">
                          <a:solidFill>
                            <a:schemeClr val="tx1"/>
                          </a:solidFill>
                          <a:latin typeface="Arial Unicode MS"/>
                          <a:ea typeface="Arial Unicode MS"/>
                          <a:cs typeface="Arial Unicode MS"/>
                        </a:rPr>
                        <a:t>186787</a:t>
                      </a:r>
                      <a:endParaRPr/>
                    </a:p>
                  </a:txBody>
                  <a:tcPr>
                    <a:lnL w="12700" algn="ctr">
                      <a:noFill/>
                    </a:lnL>
                    <a:lnR w="12700" algn="ctr">
                      <a:noFill/>
                    </a:lnR>
                    <a:lnT w="12700" algn="ctr">
                      <a:noFill/>
                    </a:lnT>
                    <a:lnB w="12700" algn="ctr">
                      <a:noFill/>
                    </a:lnB>
                    <a:noFill/>
                  </a:tcPr>
                </a:tc>
              </a:tr>
              <a:tr h="457200">
                <a:tc>
                  <a:txBody>
                    <a:bodyPr/>
                    <a:lstStyle/>
                    <a:p>
                      <a:pPr marL="342900" marR="0" lvl="0" indent="-342900" algn="l" defTabSz="914400">
                        <a:lnSpc>
                          <a:spcPct val="100000"/>
                        </a:lnSpc>
                        <a:spcBef>
                          <a:spcPts val="0"/>
                        </a:spcBef>
                        <a:spcAft>
                          <a:spcPts val="0"/>
                        </a:spcAft>
                        <a:buClrTx/>
                        <a:buSzTx/>
                        <a:buFontTx/>
                        <a:buNone/>
                        <a:defRPr/>
                      </a:pPr>
                      <a:r>
                        <a:rPr lang="fr-FR" sz="2400" b="0" i="0" u="none" strike="noStrike" cap="none">
                          <a:ln>
                            <a:noFill/>
                          </a:ln>
                          <a:solidFill>
                            <a:schemeClr val="tx1"/>
                          </a:solidFill>
                          <a:latin typeface="Arial Unicode MS"/>
                          <a:ea typeface="Arial Unicode MS"/>
                          <a:cs typeface="Arial Unicode MS"/>
                        </a:rPr>
                        <a:t>    Cotisations précédentes impayées</a:t>
                      </a:r>
                      <a:endParaRPr/>
                    </a:p>
                  </a:txBody>
                  <a:tcPr marT="45722" marB="45722" anchor="b">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endParaRPr lang="fr-FR" sz="2400" b="0" i="0" u="none" strike="noStrike" cap="none">
                        <a:ln>
                          <a:noFill/>
                        </a:ln>
                        <a:solidFill>
                          <a:schemeClr val="tx1"/>
                        </a:solidFill>
                        <a:latin typeface="Arial Unicode MS"/>
                        <a:ea typeface="Arial Unicode MS"/>
                        <a:cs typeface="Arial Unicode MS"/>
                      </a:endParaRPr>
                    </a:p>
                  </a:txBody>
                  <a:tcPr marT="45722" marB="45722">
                    <a:lnL w="12700" algn="ctr">
                      <a:noFill/>
                    </a:lnL>
                    <a:lnR w="12700" algn="ctr">
                      <a:noFill/>
                    </a:lnR>
                    <a:lnT w="12700" algn="ctr">
                      <a:noFill/>
                    </a:lnT>
                    <a:lnB w="12700" algn="ctr">
                      <a:noFill/>
                    </a:lnB>
                    <a:noFill/>
                  </a:tcPr>
                </a:tc>
                <a:tc>
                  <a:txBody>
                    <a:bodyPr/>
                    <a:lstStyle/>
                    <a:p>
                      <a:pPr algn="ctr">
                        <a:defRPr/>
                      </a:pPr>
                      <a:r>
                        <a:rPr lang="fr-FR" b="0">
                          <a:latin typeface="Arial Unicode MS"/>
                          <a:ea typeface="Arial Unicode MS"/>
                          <a:cs typeface="Arial Unicode MS"/>
                        </a:rPr>
                        <a:t>50000</a:t>
                      </a:r>
                      <a:endParaRPr/>
                    </a:p>
                  </a:txBody>
                  <a:tcPr>
                    <a:lnL w="12700" algn="ctr">
                      <a:noFill/>
                    </a:lnL>
                    <a:lnR w="12700" algn="ctr">
                      <a:noFill/>
                    </a:lnR>
                    <a:lnT w="12700" algn="ctr">
                      <a:noFill/>
                    </a:lnT>
                    <a:lnB w="12700" algn="ctr">
                      <a:noFill/>
                    </a:lnB>
                    <a:noFill/>
                  </a:tcPr>
                </a:tc>
              </a:tr>
              <a:tr h="140550">
                <a:tc>
                  <a:txBody>
                    <a:bodyPr/>
                    <a:lstStyle/>
                    <a:p>
                      <a:pPr marL="342900" marR="0" lvl="0" indent="-342900" algn="just" defTabSz="914400">
                        <a:lnSpc>
                          <a:spcPct val="100000"/>
                        </a:lnSpc>
                        <a:spcBef>
                          <a:spcPts val="0"/>
                        </a:spcBef>
                        <a:spcAft>
                          <a:spcPts val="0"/>
                        </a:spcAft>
                        <a:buClrTx/>
                        <a:buSzTx/>
                        <a:buFontTx/>
                        <a:buNone/>
                        <a:defRPr/>
                      </a:pPr>
                      <a:r>
                        <a:rPr lang="fr-FR" sz="2400" b="0" i="0" u="none" strike="noStrike" cap="none">
                          <a:ln>
                            <a:noFill/>
                          </a:ln>
                          <a:solidFill>
                            <a:schemeClr val="tx1"/>
                          </a:solidFill>
                          <a:latin typeface="Arial Unicode MS"/>
                          <a:ea typeface="Arial Unicode MS"/>
                          <a:cs typeface="Arial Unicode MS"/>
                        </a:rPr>
                        <a:t>    Variation des comptes provisions</a:t>
                      </a:r>
                      <a:endParaRPr/>
                    </a:p>
                  </a:txBody>
                  <a:tcPr marT="45722" marB="45722" anchor="b">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r>
                        <a:rPr lang="fr-FR" sz="2400" b="0" i="0" u="none" strike="noStrike" cap="none">
                          <a:ln>
                            <a:noFill/>
                          </a:ln>
                          <a:solidFill>
                            <a:schemeClr val="tx1"/>
                          </a:solidFill>
                          <a:latin typeface="Arial Unicode MS"/>
                          <a:ea typeface="Arial Unicode MS"/>
                          <a:cs typeface="Arial Unicode MS"/>
                        </a:rPr>
                        <a:t>8570</a:t>
                      </a:r>
                      <a:endParaRPr/>
                    </a:p>
                  </a:txBody>
                  <a:tcPr marT="45722" marB="45722" anchor="b">
                    <a:lnL w="12700" algn="ctr">
                      <a:noFill/>
                    </a:lnL>
                    <a:lnR w="12700" algn="ctr">
                      <a:noFill/>
                    </a:lnR>
                    <a:lnT w="12700" algn="ctr">
                      <a:noFill/>
                    </a:lnT>
                    <a:lnB w="12700" algn="ctr">
                      <a:noFill/>
                    </a:lnB>
                    <a:noFill/>
                  </a:tcPr>
                </a:tc>
                <a:tc>
                  <a:txBody>
                    <a:bodyPr/>
                    <a:lstStyle/>
                    <a:p>
                      <a:pPr algn="ctr">
                        <a:defRPr/>
                      </a:pPr>
                      <a:r>
                        <a:rPr lang="fr-FR" b="0">
                          <a:latin typeface="Arial Unicode MS"/>
                          <a:ea typeface="Arial Unicode MS"/>
                          <a:cs typeface="Arial Unicode MS"/>
                        </a:rPr>
                        <a:t>500</a:t>
                      </a:r>
                      <a:endParaRPr/>
                    </a:p>
                  </a:txBody>
                  <a:tcPr anchor="b">
                    <a:lnL w="12700" algn="ctr">
                      <a:noFill/>
                    </a:lnL>
                    <a:lnR w="12700" algn="ctr">
                      <a:noFill/>
                    </a:lnR>
                    <a:lnT w="12700" algn="ctr">
                      <a:noFill/>
                    </a:lnT>
                    <a:lnB w="12700" algn="ctr">
                      <a:noFill/>
                    </a:lnB>
                    <a:noFill/>
                  </a:tcPr>
                </a:tc>
              </a:tr>
              <a:tr h="822325">
                <a:tc>
                  <a:txBody>
                    <a:bodyPr/>
                    <a:lstStyle/>
                    <a:p>
                      <a:pPr marL="342900" marR="0" lvl="0" indent="-342900" algn="l" defTabSz="914400">
                        <a:lnSpc>
                          <a:spcPct val="100000"/>
                        </a:lnSpc>
                        <a:spcBef>
                          <a:spcPts val="0"/>
                        </a:spcBef>
                        <a:spcAft>
                          <a:spcPts val="0"/>
                        </a:spcAft>
                        <a:buClrTx/>
                        <a:buSzTx/>
                        <a:buFontTx/>
                        <a:buNone/>
                        <a:defRPr/>
                      </a:pPr>
                      <a:r>
                        <a:rPr lang="fr-FR" sz="2400" b="0" i="0" u="none" strike="noStrike" cap="none">
                          <a:ln>
                            <a:noFill/>
                          </a:ln>
                          <a:solidFill>
                            <a:schemeClr val="tx1"/>
                          </a:solidFill>
                          <a:latin typeface="Arial Unicode MS"/>
                          <a:ea typeface="Arial Unicode MS"/>
                          <a:cs typeface="Arial Unicode MS"/>
                        </a:rPr>
                        <a:t>   Risques impayés</a:t>
                      </a:r>
                      <a:endParaRPr/>
                    </a:p>
                  </a:txBody>
                  <a:tcPr marT="45722" marB="45722" anchor="b">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endParaRPr lang="en-US" sz="2400" b="0" i="0" u="none" strike="noStrike" cap="none">
                        <a:ln>
                          <a:noFill/>
                        </a:ln>
                        <a:solidFill>
                          <a:schemeClr val="tx1"/>
                        </a:solidFill>
                        <a:latin typeface="Arial Unicode MS"/>
                        <a:ea typeface="Arial Unicode MS"/>
                        <a:cs typeface="Arial Unicode MS"/>
                      </a:endParaRPr>
                    </a:p>
                  </a:txBody>
                  <a:tcPr marT="45722" marB="45722" anchor="b">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- 60000</a:t>
                      </a:r>
                      <a:endParaRPr/>
                    </a:p>
                  </a:txBody>
                  <a:tcPr anchor="b">
                    <a:lnL w="12700" algn="ctr">
                      <a:noFill/>
                    </a:lnL>
                    <a:lnR w="12700" algn="ctr">
                      <a:noFill/>
                    </a:lnR>
                    <a:lnT w="12700" algn="ctr">
                      <a:noFill/>
                    </a:lnT>
                    <a:lnB w="12700" algn="ctr">
                      <a:noFill/>
                    </a:lnB>
                    <a:noFill/>
                  </a:tcPr>
                </a:tc>
              </a:tr>
              <a:tr h="457200">
                <a:tc>
                  <a:txBody>
                    <a:bodyPr/>
                    <a:lstStyle/>
                    <a:p>
                      <a:pPr marL="342900" marR="0" lvl="0" indent="-342900" algn="l" defTabSz="914400">
                        <a:lnSpc>
                          <a:spcPct val="100000"/>
                        </a:lnSpc>
                        <a:spcBef>
                          <a:spcPts val="0"/>
                        </a:spcBef>
                        <a:spcAft>
                          <a:spcPts val="0"/>
                        </a:spcAft>
                        <a:buClrTx/>
                        <a:buSzTx/>
                        <a:buFontTx/>
                        <a:buNone/>
                        <a:defRPr/>
                      </a:pPr>
                      <a:r>
                        <a:rPr lang="en-US" sz="2400" b="0" i="0" u="none" strike="noStrike" cap="none">
                          <a:ln>
                            <a:noFill/>
                          </a:ln>
                          <a:solidFill>
                            <a:srgbClr val="000514"/>
                          </a:solidFill>
                          <a:latin typeface="Arial Unicode MS"/>
                          <a:ea typeface="Arial Unicode MS"/>
                          <a:cs typeface="Arial Unicode MS"/>
                        </a:rPr>
                        <a:t>   TOTAL</a:t>
                      </a:r>
                      <a:endParaRPr/>
                    </a:p>
                  </a:txBody>
                  <a:tcPr marT="45722" marB="45722" anchor="b">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r>
                        <a:rPr lang="fr-FR" sz="2400" b="0" i="0" u="none" strike="noStrike" cap="none" dirty="0">
                          <a:ln>
                            <a:noFill/>
                          </a:ln>
                          <a:solidFill>
                            <a:srgbClr val="000514"/>
                          </a:solidFill>
                          <a:latin typeface="Arial Unicode MS"/>
                          <a:ea typeface="Arial Unicode MS"/>
                          <a:cs typeface="Arial Unicode MS"/>
                        </a:rPr>
                        <a:t>198818</a:t>
                      </a:r>
                      <a:endParaRPr dirty="0"/>
                    </a:p>
                  </a:txBody>
                  <a:tcPr marT="45722" marB="45722" anchor="b">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dirty="0">
                          <a:ln>
                            <a:noFill/>
                          </a:ln>
                          <a:solidFill>
                            <a:schemeClr val="tx1"/>
                          </a:solidFill>
                          <a:latin typeface="Arial Unicode MS"/>
                          <a:ea typeface="Arial Unicode MS"/>
                          <a:cs typeface="Arial Unicode MS"/>
                        </a:rPr>
                        <a:t>177287</a:t>
                      </a:r>
                      <a:endParaRPr dirty="0"/>
                    </a:p>
                  </a:txBody>
                  <a:tcPr anchor="b">
                    <a:lnL w="12700" algn="ctr">
                      <a:noFill/>
                    </a:lnL>
                    <a:lnR w="12700" algn="ctr">
                      <a:noFill/>
                    </a:lnR>
                    <a:lnT w="12700" algn="ctr">
                      <a:noFill/>
                    </a:lnT>
                    <a:lnB w="12700" algn="ctr">
                      <a:noFill/>
                    </a:lnB>
                    <a:noFill/>
                  </a:tcPr>
                </a:tc>
              </a:tr>
              <a:tr h="457200">
                <a:tc>
                  <a:txBody>
                    <a:bodyPr/>
                    <a:lstStyle/>
                    <a:p>
                      <a:pPr marL="342900" marR="0" lvl="0" indent="-342900" algn="r" defTabSz="914400">
                        <a:lnSpc>
                          <a:spcPct val="100000"/>
                        </a:lnSpc>
                        <a:spcBef>
                          <a:spcPts val="0"/>
                        </a:spcBef>
                        <a:spcAft>
                          <a:spcPts val="0"/>
                        </a:spcAft>
                        <a:buClrTx/>
                        <a:buSzTx/>
                        <a:buFontTx/>
                        <a:buNone/>
                        <a:defRPr/>
                      </a:pPr>
                      <a:endParaRPr lang="fr-FR" sz="2400" b="1" i="0" u="none" strike="noStrike" cap="none">
                        <a:ln>
                          <a:noFill/>
                        </a:ln>
                        <a:solidFill>
                          <a:schemeClr val="tx1"/>
                        </a:solidFill>
                        <a:latin typeface="Arial"/>
                        <a:ea typeface="MS PGothic"/>
                        <a:cs typeface="Arial"/>
                      </a:endParaRPr>
                    </a:p>
                  </a:txBody>
                  <a:tcPr marT="45722" marB="45722" anchor="b">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endParaRPr lang="fr-FR" sz="1800" b="1" i="0" u="none" strike="noStrike" cap="none">
                        <a:ln>
                          <a:noFill/>
                        </a:ln>
                        <a:solidFill>
                          <a:schemeClr val="tx1"/>
                        </a:solidFill>
                        <a:latin typeface="Garamond"/>
                        <a:ea typeface="MS PGothic"/>
                        <a:cs typeface="Arial"/>
                      </a:endParaRPr>
                    </a:p>
                  </a:txBody>
                  <a:tcPr marT="45722" marB="45722" anchor="b">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endParaRPr lang="fr-FR" sz="1800" b="1" i="0" u="none" strike="noStrike" cap="none">
                        <a:ln>
                          <a:noFill/>
                        </a:ln>
                        <a:solidFill>
                          <a:schemeClr val="tx1"/>
                        </a:solidFill>
                        <a:latin typeface="Garamond"/>
                        <a:ea typeface="MS PGothic"/>
                        <a:cs typeface="Arial"/>
                      </a:endParaRPr>
                    </a:p>
                  </a:txBody>
                  <a:tcPr marT="45722" marB="45722" anchor="b">
                    <a:lnL w="12700" algn="ctr">
                      <a:noFill/>
                    </a:lnL>
                    <a:lnR w="12700" algn="ctr">
                      <a:noFill/>
                    </a:lnR>
                    <a:lnT w="12700" algn="ctr">
                      <a:noFill/>
                    </a:lnT>
                    <a:lnB w="12700" algn="ctr">
                      <a:noFill/>
                    </a:lnB>
                    <a:noFill/>
                  </a:tcPr>
                </a:tc>
              </a:tr>
            </a:tbl>
          </a:graphicData>
        </a:graphic>
      </p:graphicFrame>
      <p:pic>
        <p:nvPicPr>
          <p:cNvPr id="7" name="Picture 6" descr="12880_une.jpg"/>
          <p:cNvPicPr>
            <a:picLocks noChangeAspect="1"/>
          </p:cNvPicPr>
          <p:nvPr/>
        </p:nvPicPr>
        <p:blipFill>
          <a:blip r:embed="rId3" cstate="print"/>
          <a:stretch/>
        </p:blipFill>
        <p:spPr bwMode="auto">
          <a:xfrm>
            <a:off x="22899" y="214290"/>
            <a:ext cx="2120209" cy="832939"/>
          </a:xfrm>
          <a:prstGeom prst="rect">
            <a:avLst/>
          </a:prstGeom>
        </p:spPr>
      </p:pic>
      <p:sp>
        <p:nvSpPr>
          <p:cNvPr id="3"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normAutofit fontScale="90000"/>
          </a:bodyPr>
          <a:lstStyle/>
          <a:p>
            <a:pPr algn="ctr">
              <a:defRPr/>
            </a:pPr>
            <a:r>
              <a:rPr lang="fr-FR">
                <a:solidFill>
                  <a:schemeClr val="accent1">
                    <a:lumMod val="50000"/>
                  </a:schemeClr>
                </a:solidFill>
                <a:latin typeface="Arial Unicode MS"/>
                <a:ea typeface="Arial Unicode MS"/>
                <a:cs typeface="Arial Unicode MS"/>
              </a:rPr>
              <a:t>Travaux 2024 financés par reprise sur provisions</a:t>
            </a:r>
            <a:endParaRPr/>
          </a:p>
        </p:txBody>
      </p:sp>
      <p:pic>
        <p:nvPicPr>
          <p:cNvPr id="7" name="Picture 6" descr="dépenses-argent-consommation-réduire.jpg"/>
          <p:cNvPicPr>
            <a:picLocks noChangeAspect="1"/>
          </p:cNvPicPr>
          <p:nvPr/>
        </p:nvPicPr>
        <p:blipFill>
          <a:blip r:embed="rId3" cstate="print"/>
          <a:stretch/>
        </p:blipFill>
        <p:spPr bwMode="auto">
          <a:xfrm>
            <a:off x="107504" y="902463"/>
            <a:ext cx="1074390" cy="843575"/>
          </a:xfrm>
          <a:prstGeom prst="rect">
            <a:avLst/>
          </a:prstGeom>
        </p:spPr>
      </p:pic>
      <p:graphicFrame>
        <p:nvGraphicFramePr>
          <p:cNvPr id="3" name="Tableau 2"/>
          <p:cNvGraphicFramePr>
            <a:graphicFrameLocks noGrp="1"/>
          </p:cNvGraphicFramePr>
          <p:nvPr/>
        </p:nvGraphicFramePr>
        <p:xfrm>
          <a:off x="323528" y="1268761"/>
          <a:ext cx="8121584" cy="5184241"/>
        </p:xfrm>
        <a:graphic>
          <a:graphicData uri="http://schemas.openxmlformats.org/drawingml/2006/table">
            <a:tbl>
              <a:tblPr/>
              <a:tblGrid>
                <a:gridCol w="4318000"/>
                <a:gridCol w="1021282"/>
                <a:gridCol w="1149328"/>
                <a:gridCol w="1553422"/>
                <a:gridCol w="79552"/>
              </a:tblGrid>
              <a:tr h="576063">
                <a:tc>
                  <a:txBody>
                    <a:bodyPr/>
                    <a:lstStyle/>
                    <a:p>
                      <a:pPr algn="l">
                        <a:defRPr/>
                      </a:pPr>
                      <a:endParaRPr lang="fr-FR" sz="1800" b="0" i="0" u="none" strike="noStrike" dirty="0">
                        <a:solidFill>
                          <a:srgbClr val="000000"/>
                        </a:solidFill>
                        <a:latin typeface="Arial Unicode MS"/>
                        <a:ea typeface="Arial Unicode MS"/>
                        <a:cs typeface="Arial Unicode MS"/>
                      </a:endParaRPr>
                    </a:p>
                  </a:txBody>
                  <a:tcPr marL="12700" marR="12700" marT="12700" marB="0" anchor="b">
                    <a:lnL w="12700" algn="ctr">
                      <a:noFill/>
                    </a:lnL>
                    <a:lnR w="12700" algn="ctr">
                      <a:noFill/>
                    </a:lnR>
                    <a:lnT w="12700" algn="ctr">
                      <a:noFill/>
                    </a:lnT>
                    <a:lnB w="12700" algn="ctr">
                      <a:noFill/>
                    </a:lnB>
                  </a:tcPr>
                </a:tc>
                <a:tc>
                  <a:txBody>
                    <a:bodyPr/>
                    <a:lstStyle/>
                    <a:p>
                      <a:pPr marL="0" marR="0" lvl="0" indent="0" algn="r" defTabSz="914400">
                        <a:lnSpc>
                          <a:spcPct val="100000"/>
                        </a:lnSpc>
                        <a:spcBef>
                          <a:spcPts val="0"/>
                        </a:spcBef>
                        <a:spcAft>
                          <a:spcPts val="0"/>
                        </a:spcAft>
                        <a:buClrTx/>
                        <a:buSzTx/>
                        <a:buFontTx/>
                        <a:buNone/>
                        <a:defRPr/>
                      </a:pPr>
                      <a:r>
                        <a:rPr lang="fr-FR" sz="1800" b="1" i="0" u="none" strike="noStrike" cap="none">
                          <a:ln>
                            <a:noFill/>
                          </a:ln>
                          <a:solidFill>
                            <a:schemeClr val="tx1"/>
                          </a:solidFill>
                          <a:latin typeface="Arial Unicode MS"/>
                          <a:ea typeface="Arial Unicode MS"/>
                          <a:cs typeface="Arial Unicode MS"/>
                        </a:rPr>
                        <a:t>Réalisé </a:t>
                      </a:r>
                      <a:endParaRPr/>
                    </a:p>
                  </a:txBody>
                  <a:tcPr marL="12700" marR="12700" marT="12700" marB="0" anchor="b">
                    <a:lnL w="12700" algn="ctr">
                      <a:noFill/>
                    </a:lnL>
                    <a:lnR w="12700" algn="ctr">
                      <a:noFill/>
                    </a:lnR>
                    <a:lnT w="12700" algn="ctr">
                      <a:noFill/>
                    </a:lnT>
                    <a:lnB w="12700" algn="ctr">
                      <a:noFill/>
                    </a:lnB>
                  </a:tcPr>
                </a:tc>
                <a:tc>
                  <a:txBody>
                    <a:bodyPr/>
                    <a:lstStyle/>
                    <a:p>
                      <a:pPr algn="r">
                        <a:defRPr/>
                      </a:pPr>
                      <a:r>
                        <a:rPr lang="is-IS" sz="1800" b="1" i="0" u="none" strike="noStrike">
                          <a:solidFill>
                            <a:srgbClr val="000000"/>
                          </a:solidFill>
                          <a:latin typeface="Arial Unicode MS"/>
                          <a:ea typeface="Arial Unicode MS"/>
                          <a:cs typeface="Arial Unicode MS"/>
                        </a:rPr>
                        <a:t>Recette</a:t>
                      </a:r>
                      <a:endParaRPr/>
                    </a:p>
                  </a:txBody>
                  <a:tcPr marL="12700" marR="12700" marT="12700" marB="0" anchor="b">
                    <a:lnL w="12700" algn="ctr">
                      <a:noFill/>
                    </a:lnL>
                    <a:lnR w="12700" algn="ctr">
                      <a:noFill/>
                    </a:lnR>
                    <a:lnT w="12700" algn="ctr">
                      <a:noFill/>
                    </a:lnT>
                    <a:lnB w="12700" algn="ctr">
                      <a:noFill/>
                    </a:lnB>
                  </a:tcPr>
                </a:tc>
                <a:tc>
                  <a:txBody>
                    <a:bodyPr/>
                    <a:lstStyle/>
                    <a:p>
                      <a:pPr algn="r">
                        <a:defRPr/>
                      </a:pPr>
                      <a:r>
                        <a:rPr lang="is-IS" sz="1800" b="1" i="0" u="none" strike="noStrike">
                          <a:solidFill>
                            <a:srgbClr val="000000"/>
                          </a:solidFill>
                          <a:latin typeface="Arial Unicode MS"/>
                          <a:ea typeface="Arial Unicode MS"/>
                          <a:cs typeface="Arial Unicode MS"/>
                        </a:rPr>
                        <a:t>Budgété</a:t>
                      </a:r>
                      <a:endParaRPr/>
                    </a:p>
                  </a:txBody>
                  <a:tcPr marL="12700" marR="12700" marT="12700" marB="0" anchor="b">
                    <a:lnL w="12700" algn="ctr">
                      <a:noFill/>
                    </a:lnL>
                    <a:lnR w="12700" algn="ctr">
                      <a:noFill/>
                    </a:lnR>
                    <a:lnT w="12700" algn="ctr">
                      <a:noFill/>
                    </a:lnT>
                    <a:lnB w="12700" algn="ctr">
                      <a:noFill/>
                    </a:lnB>
                  </a:tcPr>
                </a:tc>
                <a:tc>
                  <a:txBody>
                    <a:bodyPr/>
                    <a:lstStyle/>
                    <a:p>
                      <a:pPr algn="ctr">
                        <a:defRPr/>
                      </a:pPr>
                      <a:endParaRPr lang="mr-IN" sz="1800" b="0" i="0" u="none" strike="noStrike">
                        <a:solidFill>
                          <a:srgbClr val="000000"/>
                        </a:solidFill>
                        <a:latin typeface="Arial Unicode MS"/>
                        <a:ea typeface="Arial Unicode MS"/>
                        <a:cs typeface="Arial Unicode MS"/>
                      </a:endParaRPr>
                    </a:p>
                  </a:txBody>
                  <a:tcPr marL="12700" marR="12700" marT="12700" marB="0" anchor="b">
                    <a:lnL w="12700" algn="ctr">
                      <a:noFill/>
                    </a:lnL>
                    <a:lnR w="12700" algn="ctr">
                      <a:noFill/>
                    </a:lnR>
                    <a:lnT w="12700" algn="ctr">
                      <a:noFill/>
                    </a:lnT>
                    <a:lnB w="12700" algn="ctr">
                      <a:noFill/>
                    </a:lnB>
                  </a:tcPr>
                </a:tc>
              </a:tr>
              <a:tr h="292006">
                <a:tc>
                  <a:txBody>
                    <a:bodyPr/>
                    <a:lstStyle/>
                    <a:p>
                      <a:pPr marL="342900" marR="0" lvl="0" indent="-342900" algn="just"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Renouvellement voirie </a:t>
                      </a:r>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8268</a:t>
                      </a:r>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10000</a:t>
                      </a:r>
                      <a:endParaRPr/>
                    </a:p>
                  </a:txBody>
                  <a:tcPr marL="0" marR="0" marT="0" marB="0" anchor="b">
                    <a:lnL w="12700" algn="ctr">
                      <a:noFill/>
                    </a:lnL>
                    <a:lnR w="12700" algn="ctr">
                      <a:noFill/>
                    </a:lnR>
                    <a:lnT w="12700" algn="ctr">
                      <a:noFill/>
                    </a:lnT>
                    <a:lnB w="12700" algn="ctr">
                      <a:noFill/>
                    </a:lnB>
                  </a:tcPr>
                </a:tc>
                <a:tc>
                  <a:txBody>
                    <a:bodyPr/>
                    <a:lstStyle/>
                    <a:p>
                      <a:pPr algn="ctr">
                        <a:defRPr/>
                      </a:pPr>
                      <a:endParaRPr lang="mr-IN" sz="1800" b="0" i="0" u="none" strike="noStrike">
                        <a:solidFill>
                          <a:srgbClr val="008000"/>
                        </a:solidFill>
                        <a:latin typeface="Arial Unicode MS"/>
                        <a:ea typeface="Arial Unicode MS"/>
                        <a:cs typeface="Arial Unicode MS"/>
                      </a:endParaRPr>
                    </a:p>
                  </a:txBody>
                  <a:tcPr marL="12700" marR="12700" marT="12700" marB="0" anchor="b">
                    <a:lnL w="12700" algn="ctr">
                      <a:noFill/>
                    </a:lnL>
                    <a:lnR w="12700" algn="ctr">
                      <a:noFill/>
                    </a:lnR>
                    <a:lnT w="12700" algn="ctr">
                      <a:noFill/>
                    </a:lnT>
                    <a:lnB w="12700" algn="ctr">
                      <a:noFill/>
                    </a:lnB>
                  </a:tcPr>
                </a:tc>
              </a:tr>
              <a:tr h="405928">
                <a:tc>
                  <a:txBody>
                    <a:bodyPr/>
                    <a:lstStyle/>
                    <a:p>
                      <a:pPr marL="342900" marR="0" lvl="0" indent="-342900" algn="just"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Renouvellement eaux pluviales</a:t>
                      </a:r>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0</a:t>
                      </a:r>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5000</a:t>
                      </a:r>
                      <a:endParaRPr/>
                    </a:p>
                  </a:txBody>
                  <a:tcPr marL="0" marR="0" marT="0" marB="0" anchor="b">
                    <a:lnL w="12700" algn="ctr">
                      <a:noFill/>
                    </a:lnL>
                    <a:lnR w="12700" algn="ctr">
                      <a:noFill/>
                    </a:lnR>
                    <a:lnT w="12700" algn="ctr">
                      <a:noFill/>
                    </a:lnT>
                    <a:lnB w="12700" algn="ctr">
                      <a:noFill/>
                    </a:lnB>
                  </a:tcPr>
                </a:tc>
                <a:tc>
                  <a:txBody>
                    <a:bodyPr/>
                    <a:lstStyle/>
                    <a:p>
                      <a:pPr algn="ctr">
                        <a:defRPr/>
                      </a:pPr>
                      <a:endParaRPr lang="mr-IN" sz="1800" b="0" i="0" u="none" strike="noStrike">
                        <a:solidFill>
                          <a:srgbClr val="000000"/>
                        </a:solidFill>
                        <a:latin typeface="Arial Unicode MS"/>
                        <a:ea typeface="Arial Unicode MS"/>
                        <a:cs typeface="Arial Unicode MS"/>
                      </a:endParaRPr>
                    </a:p>
                  </a:txBody>
                  <a:tcPr marL="12700" marR="12700" marT="12700" marB="0" anchor="b">
                    <a:lnL w="12700" algn="ctr">
                      <a:noFill/>
                    </a:lnL>
                    <a:lnR w="12700" algn="ctr">
                      <a:noFill/>
                    </a:lnR>
                    <a:lnT w="12700" algn="ctr">
                      <a:noFill/>
                    </a:lnT>
                    <a:lnB w="12700" algn="ctr">
                      <a:noFill/>
                    </a:lnB>
                  </a:tcPr>
                </a:tc>
              </a:tr>
              <a:tr h="500081">
                <a:tc>
                  <a:txBody>
                    <a:bodyPr/>
                    <a:lstStyle/>
                    <a:p>
                      <a:pPr marL="342900" marR="0" lvl="0" indent="-342900" algn="just"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Renouvellement eaux usées </a:t>
                      </a:r>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4025</a:t>
                      </a:r>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5000</a:t>
                      </a:r>
                      <a:endParaRPr/>
                    </a:p>
                  </a:txBody>
                  <a:tcPr marL="0" marR="0" marT="0" marB="0" anchor="b">
                    <a:lnL w="12700" algn="ctr">
                      <a:noFill/>
                    </a:lnL>
                    <a:lnR w="12700" algn="ctr">
                      <a:noFill/>
                    </a:lnR>
                    <a:lnT w="12700" algn="ctr">
                      <a:noFill/>
                    </a:lnT>
                    <a:lnB w="12700" algn="ctr">
                      <a:noFill/>
                    </a:lnB>
                  </a:tcPr>
                </a:tc>
                <a:tc>
                  <a:txBody>
                    <a:bodyPr/>
                    <a:lstStyle/>
                    <a:p>
                      <a:pPr algn="ctr">
                        <a:defRPr/>
                      </a:pPr>
                      <a:endParaRPr lang="mr-IN" sz="1800" b="0" i="0" u="none" strike="noStrike">
                        <a:solidFill>
                          <a:srgbClr val="FF0000"/>
                        </a:solidFill>
                        <a:latin typeface="Arial Unicode MS"/>
                        <a:ea typeface="Arial Unicode MS"/>
                        <a:cs typeface="Arial Unicode MS"/>
                      </a:endParaRPr>
                    </a:p>
                  </a:txBody>
                  <a:tcPr marL="12700" marR="12700" marT="12700" marB="0" anchor="b">
                    <a:lnL w="12700" algn="ctr">
                      <a:noFill/>
                    </a:lnL>
                    <a:lnR w="12700" algn="ctr">
                      <a:noFill/>
                    </a:lnR>
                    <a:lnT w="12700" algn="ctr">
                      <a:noFill/>
                    </a:lnT>
                    <a:lnB w="12700" algn="ctr">
                      <a:noFill/>
                    </a:lnB>
                  </a:tcPr>
                </a:tc>
              </a:tr>
              <a:tr h="632885">
                <a:tc>
                  <a:txBody>
                    <a:bodyPr/>
                    <a:lstStyle/>
                    <a:p>
                      <a:pPr marL="342900" marR="0" lvl="0" indent="-342900" algn="just"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Renouvellement éclairage public et aménagements</a:t>
                      </a:r>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6668</a:t>
                      </a:r>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10000</a:t>
                      </a:r>
                      <a:endParaRPr/>
                    </a:p>
                  </a:txBody>
                  <a:tcPr marL="0" marR="0" marT="0" marB="0" anchor="b">
                    <a:lnL w="12700" algn="ctr">
                      <a:noFill/>
                    </a:lnL>
                    <a:lnR w="12700" algn="ctr">
                      <a:noFill/>
                    </a:lnR>
                    <a:lnT w="12700" algn="ctr">
                      <a:noFill/>
                    </a:lnT>
                    <a:lnB w="12700" algn="ctr">
                      <a:noFill/>
                    </a:lnB>
                  </a:tcPr>
                </a:tc>
                <a:tc>
                  <a:txBody>
                    <a:bodyPr/>
                    <a:lstStyle/>
                    <a:p>
                      <a:pPr algn="ctr">
                        <a:defRPr/>
                      </a:pPr>
                      <a:endParaRPr lang="mr-IN" sz="1800" b="0" i="0" u="none" strike="noStrike">
                        <a:solidFill>
                          <a:srgbClr val="000000"/>
                        </a:solidFill>
                        <a:latin typeface="Arial Unicode MS"/>
                        <a:ea typeface="Arial Unicode MS"/>
                        <a:cs typeface="Arial Unicode MS"/>
                      </a:endParaRPr>
                    </a:p>
                  </a:txBody>
                  <a:tcPr marL="12700" marR="12700" marT="12700" marB="0" anchor="b">
                    <a:lnL w="12700" algn="ctr">
                      <a:noFill/>
                    </a:lnL>
                    <a:lnR w="12700" algn="ctr">
                      <a:noFill/>
                    </a:lnR>
                    <a:lnT w="12700" algn="ctr">
                      <a:noFill/>
                    </a:lnT>
                    <a:lnB w="12700" algn="ctr">
                      <a:noFill/>
                    </a:lnB>
                  </a:tcPr>
                </a:tc>
              </a:tr>
              <a:tr h="323602">
                <a:tc>
                  <a:txBody>
                    <a:bodyPr/>
                    <a:lstStyle/>
                    <a:p>
                      <a:pPr algn="l">
                        <a:defRPr/>
                      </a:pPr>
                      <a:r>
                        <a:rPr lang="fr-FR" sz="2000" b="0" i="0" u="none" strike="noStrike" cap="none">
                          <a:ln>
                            <a:noFill/>
                          </a:ln>
                          <a:solidFill>
                            <a:schemeClr val="tx1"/>
                          </a:solidFill>
                          <a:latin typeface="Arial Unicode MS"/>
                          <a:ea typeface="Arial Unicode MS"/>
                          <a:cs typeface="Arial Unicode MS"/>
                        </a:rPr>
                        <a:t>Vidéo surveillance</a:t>
                      </a:r>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0</a:t>
                      </a:r>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15000</a:t>
                      </a:r>
                      <a:endParaRPr/>
                    </a:p>
                  </a:txBody>
                  <a:tcPr marL="0" marR="0" marT="0" marB="0" anchor="b">
                    <a:lnL w="12700" algn="ctr">
                      <a:noFill/>
                    </a:lnL>
                    <a:lnR w="12700" algn="ctr">
                      <a:noFill/>
                    </a:lnR>
                    <a:lnT w="12700" algn="ctr">
                      <a:noFill/>
                    </a:lnT>
                    <a:lnB w="12700" algn="ctr">
                      <a:noFill/>
                    </a:lnB>
                  </a:tcPr>
                </a:tc>
                <a:tc>
                  <a:txBody>
                    <a:bodyPr/>
                    <a:lstStyle/>
                    <a:p>
                      <a:pPr algn="ctr">
                        <a:defRPr/>
                      </a:pPr>
                      <a:endParaRPr lang="mr-IN" sz="1800" b="0" i="0" u="none" strike="noStrike">
                        <a:solidFill>
                          <a:srgbClr val="008000"/>
                        </a:solidFill>
                        <a:latin typeface="Arial Unicode MS"/>
                        <a:ea typeface="Arial Unicode MS"/>
                        <a:cs typeface="Arial Unicode MS"/>
                      </a:endParaRPr>
                    </a:p>
                  </a:txBody>
                  <a:tcPr marL="12700" marR="12700" marT="12700" marB="0" anchor="b">
                    <a:lnL w="12700" algn="ctr">
                      <a:noFill/>
                    </a:lnL>
                    <a:lnR w="12700" algn="ctr">
                      <a:noFill/>
                    </a:lnR>
                    <a:lnT w="12700" algn="ctr">
                      <a:noFill/>
                    </a:lnT>
                    <a:lnB w="12700" algn="ctr">
                      <a:noFill/>
                    </a:lnB>
                  </a:tcPr>
                </a:tc>
              </a:tr>
              <a:tr h="500081">
                <a:tc>
                  <a:txBody>
                    <a:bodyPr/>
                    <a:lstStyle/>
                    <a:p>
                      <a:pPr algn="l">
                        <a:defRPr/>
                      </a:pPr>
                      <a:r>
                        <a:rPr lang="fr-FR" sz="2000" b="0" i="0" u="none" strike="noStrike" cap="none">
                          <a:ln>
                            <a:noFill/>
                          </a:ln>
                          <a:solidFill>
                            <a:schemeClr val="tx1"/>
                          </a:solidFill>
                          <a:latin typeface="Arial Unicode MS"/>
                          <a:ea typeface="Arial Unicode MS"/>
                          <a:cs typeface="Arial Unicode MS"/>
                        </a:rPr>
                        <a:t>Plantations et embellissements</a:t>
                      </a:r>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7955</a:t>
                      </a:r>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5000</a:t>
                      </a:r>
                      <a:endParaRPr/>
                    </a:p>
                  </a:txBody>
                  <a:tcPr marL="0" marR="0" marT="0" marB="0" anchor="b">
                    <a:lnL w="12700" algn="ctr">
                      <a:noFill/>
                    </a:lnL>
                    <a:lnR w="12700" algn="ctr">
                      <a:noFill/>
                    </a:lnR>
                    <a:lnT w="12700" algn="ctr">
                      <a:noFill/>
                    </a:lnT>
                    <a:lnB w="12700" algn="ctr">
                      <a:noFill/>
                    </a:lnB>
                  </a:tcPr>
                </a:tc>
                <a:tc>
                  <a:txBody>
                    <a:bodyPr/>
                    <a:lstStyle/>
                    <a:p>
                      <a:pPr algn="ctr">
                        <a:defRPr/>
                      </a:pPr>
                      <a:endParaRPr lang="mr-IN" sz="1800" b="0" i="0" u="none" strike="noStrike">
                        <a:solidFill>
                          <a:srgbClr val="008000"/>
                        </a:solidFill>
                        <a:latin typeface="Arial Unicode MS"/>
                        <a:ea typeface="Arial Unicode MS"/>
                        <a:cs typeface="Arial Unicode MS"/>
                      </a:endParaRPr>
                    </a:p>
                  </a:txBody>
                  <a:tcPr marL="12700" marR="12700" marT="12700" marB="0" anchor="b">
                    <a:lnL w="12700" algn="ctr">
                      <a:noFill/>
                    </a:lnL>
                    <a:lnR w="12700" algn="ctr">
                      <a:noFill/>
                    </a:lnR>
                    <a:lnT w="12700" algn="ctr">
                      <a:noFill/>
                    </a:lnT>
                    <a:lnB w="12700" algn="ctr">
                      <a:noFill/>
                    </a:lnB>
                  </a:tcPr>
                </a:tc>
              </a:tr>
              <a:tr h="0">
                <a:tc>
                  <a:txBody>
                    <a:bodyPr/>
                    <a:lstStyle/>
                    <a:p>
                      <a:pPr algn="l">
                        <a:defRPr/>
                      </a:pPr>
                      <a:r>
                        <a:rPr lang="fr-FR" sz="2000" b="0" i="0" u="none" strike="noStrike">
                          <a:solidFill>
                            <a:srgbClr val="000000"/>
                          </a:solidFill>
                          <a:latin typeface="Arial Unicode MS"/>
                          <a:ea typeface="Arial Unicode MS"/>
                          <a:cs typeface="Arial Unicode MS"/>
                        </a:rPr>
                        <a:t>Sécurité : aménagement espaces partagés et signalétique </a:t>
                      </a:r>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3986</a:t>
                      </a:r>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10000</a:t>
                      </a:r>
                      <a:endParaRPr/>
                    </a:p>
                  </a:txBody>
                  <a:tcPr marL="0" marR="0" marT="0" marB="0" anchor="b">
                    <a:lnL w="12700" algn="ctr">
                      <a:noFill/>
                    </a:lnL>
                    <a:lnR w="12700" algn="ctr">
                      <a:noFill/>
                    </a:lnR>
                    <a:lnT w="12700" algn="ctr">
                      <a:noFill/>
                    </a:lnT>
                    <a:lnB w="12700" algn="ctr">
                      <a:noFill/>
                    </a:lnB>
                  </a:tcPr>
                </a:tc>
                <a:tc>
                  <a:txBody>
                    <a:bodyPr/>
                    <a:lstStyle/>
                    <a:p>
                      <a:pPr algn="ctr">
                        <a:defRPr/>
                      </a:pPr>
                      <a:endParaRPr lang="fr-FR" sz="1800" b="0" i="0" u="none" strike="noStrike">
                        <a:solidFill>
                          <a:srgbClr val="000000"/>
                        </a:solidFill>
                        <a:latin typeface="Arial Unicode MS"/>
                        <a:ea typeface="Arial Unicode MS"/>
                        <a:cs typeface="Arial Unicode MS"/>
                      </a:endParaRPr>
                    </a:p>
                  </a:txBody>
                  <a:tcPr marL="12700" marR="12700" marT="12700" marB="0" anchor="b">
                    <a:lnL w="12700" algn="ctr">
                      <a:noFill/>
                    </a:lnL>
                    <a:lnR w="12700" algn="ctr">
                      <a:noFill/>
                    </a:lnR>
                    <a:lnT w="12700" algn="ctr">
                      <a:noFill/>
                    </a:lnT>
                    <a:lnB w="12700" algn="ctr">
                      <a:noFill/>
                    </a:lnB>
                  </a:tcPr>
                </a:tc>
              </a:tr>
              <a:tr h="415560">
                <a:tc>
                  <a:txBody>
                    <a:bodyPr/>
                    <a:lstStyle/>
                    <a:p>
                      <a:pPr algn="l">
                        <a:defRPr/>
                      </a:pPr>
                      <a:r>
                        <a:rPr lang="fr-FR" sz="2000" b="0" i="0" u="none" strike="noStrike" cap="none">
                          <a:ln>
                            <a:noFill/>
                          </a:ln>
                          <a:solidFill>
                            <a:schemeClr val="tx1"/>
                          </a:solidFill>
                          <a:latin typeface="Arial Unicode MS"/>
                          <a:ea typeface="Arial Unicode MS"/>
                          <a:cs typeface="Arial Unicode MS"/>
                        </a:rPr>
                        <a:t>Rénovation local (dont toiture) </a:t>
                      </a:r>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2347</a:t>
                      </a:r>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1000</a:t>
                      </a:r>
                      <a:endParaRPr/>
                    </a:p>
                  </a:txBody>
                  <a:tcPr marL="0" marR="0" marT="0" marB="0" anchor="b">
                    <a:lnL w="12700" algn="ctr">
                      <a:noFill/>
                    </a:lnL>
                    <a:lnR w="12700" algn="ctr">
                      <a:noFill/>
                    </a:lnR>
                    <a:lnT w="12700" algn="ctr">
                      <a:noFill/>
                    </a:lnT>
                    <a:lnB w="12700" algn="ctr">
                      <a:noFill/>
                    </a:lnB>
                  </a:tcPr>
                </a:tc>
                <a:tc>
                  <a:txBody>
                    <a:bodyPr/>
                    <a:lstStyle/>
                    <a:p>
                      <a:pPr algn="ctr">
                        <a:defRPr/>
                      </a:pPr>
                      <a:endParaRPr lang="fr-FR" sz="1800" b="0" i="0" u="none" strike="noStrike">
                        <a:solidFill>
                          <a:srgbClr val="000000"/>
                        </a:solidFill>
                        <a:latin typeface="Arial Unicode MS"/>
                        <a:ea typeface="Arial Unicode MS"/>
                        <a:cs typeface="Arial Unicode MS"/>
                      </a:endParaRPr>
                    </a:p>
                  </a:txBody>
                  <a:tcPr marL="12700" marR="12700" marT="12700" marB="0" anchor="b">
                    <a:lnL w="12700" algn="ctr">
                      <a:noFill/>
                    </a:lnL>
                    <a:lnR w="12700" algn="ctr">
                      <a:noFill/>
                    </a:lnR>
                    <a:lnT w="12700" algn="ctr">
                      <a:noFill/>
                    </a:lnT>
                    <a:lnB w="12700" algn="ctr">
                      <a:noFill/>
                    </a:lnB>
                  </a:tcPr>
                </a:tc>
              </a:tr>
              <a:tr h="415560">
                <a:tc>
                  <a:txBody>
                    <a:bodyPr/>
                    <a:lstStyle/>
                    <a:p>
                      <a:pPr marL="0" marR="0" indent="0" algn="l"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Opération forestière et OLD</a:t>
                      </a:r>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10394</a:t>
                      </a:r>
                      <a:endParaRPr/>
                    </a:p>
                  </a:txBody>
                  <a:tcPr marL="0" marR="0" marT="0" marB="0" anchor="b">
                    <a:lnL w="12700" algn="ctr">
                      <a:noFill/>
                    </a:lnL>
                    <a:lnR w="12700" algn="ctr">
                      <a:noFill/>
                    </a:lnR>
                    <a:lnT w="12700" algn="ctr">
                      <a:noFill/>
                    </a:lnT>
                    <a:lnB w="12700" algn="ctr">
                      <a:noFill/>
                    </a:lnB>
                  </a:tcPr>
                </a:tc>
                <a:tc>
                  <a:txBody>
                    <a:bodyPr/>
                    <a:lstStyle/>
                    <a:p>
                      <a:pPr algn="ctr">
                        <a:defRPr/>
                      </a:pPr>
                      <a:endParaRPr lang="fr-FR" sz="1800" b="0" i="0" u="none" strike="noStrike">
                        <a:solidFill>
                          <a:srgbClr val="000000"/>
                        </a:solidFill>
                        <a:latin typeface="Arial Unicode MS"/>
                        <a:ea typeface="Arial Unicode MS"/>
                        <a:cs typeface="Arial Unicode MS"/>
                      </a:endParaRPr>
                    </a:p>
                  </a:txBody>
                  <a:tcPr marL="12700" marR="12700" marT="1270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10000</a:t>
                      </a:r>
                      <a:endParaRPr/>
                    </a:p>
                  </a:txBody>
                  <a:tcPr marL="0" marR="0" marT="0" marB="0" anchor="b">
                    <a:lnL w="12700" algn="ctr">
                      <a:noFill/>
                    </a:lnL>
                    <a:lnR w="12700" algn="ctr">
                      <a:noFill/>
                    </a:lnR>
                    <a:lnT w="12700" algn="ctr">
                      <a:noFill/>
                    </a:lnT>
                    <a:lnB w="12700" algn="ctr">
                      <a:noFill/>
                    </a:lnB>
                  </a:tcPr>
                </a:tc>
                <a:tc>
                  <a:txBody>
                    <a:bodyPr/>
                    <a:lstStyle/>
                    <a:p>
                      <a:pPr algn="ctr">
                        <a:defRPr/>
                      </a:pPr>
                      <a:endParaRPr lang="fr-FR" sz="1800" b="0" i="0" u="none" strike="noStrike">
                        <a:solidFill>
                          <a:srgbClr val="000000"/>
                        </a:solidFill>
                        <a:latin typeface="Arial Unicode MS"/>
                        <a:ea typeface="Arial Unicode MS"/>
                        <a:cs typeface="Arial Unicode MS"/>
                      </a:endParaRPr>
                    </a:p>
                  </a:txBody>
                  <a:tcPr marL="12700" marR="12700" marT="12700" marB="0" anchor="b">
                    <a:lnL w="12700" algn="ctr">
                      <a:noFill/>
                    </a:lnL>
                    <a:lnR w="12700" algn="ctr">
                      <a:noFill/>
                    </a:lnR>
                    <a:lnT w="12700" algn="ctr">
                      <a:noFill/>
                    </a:lnT>
                    <a:lnB w="12700" algn="ctr">
                      <a:noFill/>
                    </a:lnB>
                  </a:tcPr>
                </a:tc>
              </a:tr>
              <a:tr h="500081">
                <a:tc>
                  <a:txBody>
                    <a:bodyPr/>
                    <a:lstStyle/>
                    <a:p>
                      <a:pPr algn="r">
                        <a:defRPr/>
                      </a:pPr>
                      <a:r>
                        <a:rPr lang="fr-FR" sz="2000" b="1" i="0" u="none" strike="noStrike" cap="none">
                          <a:ln>
                            <a:noFill/>
                          </a:ln>
                          <a:solidFill>
                            <a:schemeClr val="tx1"/>
                          </a:solidFill>
                          <a:latin typeface="Arial Unicode MS"/>
                          <a:ea typeface="Arial Unicode MS"/>
                          <a:cs typeface="Arial Unicode MS"/>
                        </a:rPr>
                        <a:t>TOTAL</a:t>
                      </a:r>
                      <a:endParaRPr/>
                    </a:p>
                  </a:txBody>
                  <a:tcPr marL="0" marR="0" marT="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r>
                        <a:rPr lang="fr-FR" sz="1800" b="1" i="0" u="none" strike="noStrike" cap="none" dirty="0">
                          <a:ln>
                            <a:noFill/>
                          </a:ln>
                          <a:solidFill>
                            <a:schemeClr val="tx1"/>
                          </a:solidFill>
                          <a:latin typeface="Arial Unicode MS"/>
                          <a:ea typeface="Arial Unicode MS"/>
                          <a:cs typeface="Arial Unicode MS"/>
                        </a:rPr>
                        <a:t>43643</a:t>
                      </a:r>
                      <a:endParaRPr dirty="0"/>
                    </a:p>
                  </a:txBody>
                  <a:tcPr marL="0" marR="0" marT="0" marB="0" anchor="b">
                    <a:lnL w="12700" algn="ctr">
                      <a:noFill/>
                    </a:lnL>
                    <a:lnR w="12700" algn="ctr">
                      <a:noFill/>
                    </a:lnR>
                    <a:lnT w="12700" algn="ctr">
                      <a:noFill/>
                    </a:lnT>
                    <a:lnB w="12700" algn="ctr">
                      <a:noFill/>
                    </a:lnB>
                  </a:tcPr>
                </a:tc>
                <a:tc>
                  <a:txBody>
                    <a:bodyPr/>
                    <a:lstStyle/>
                    <a:p>
                      <a:pPr algn="ctr">
                        <a:defRPr/>
                      </a:pPr>
                      <a:r>
                        <a:rPr lang="is-IS" sz="1800" b="1" i="0" u="none" strike="noStrike">
                          <a:solidFill>
                            <a:srgbClr val="000000"/>
                          </a:solidFill>
                          <a:latin typeface="Arial Unicode MS"/>
                          <a:ea typeface="Arial Unicode MS"/>
                          <a:cs typeface="Arial Unicode MS"/>
                        </a:rPr>
                        <a:t>0</a:t>
                      </a:r>
                      <a:endParaRPr/>
                    </a:p>
                  </a:txBody>
                  <a:tcPr marL="12700" marR="12700" marT="12700" marB="0" anchor="b">
                    <a:lnL w="12700" algn="ctr">
                      <a:noFill/>
                    </a:lnL>
                    <a:lnR w="12700" algn="ctr">
                      <a:noFill/>
                    </a:lnR>
                    <a:lnT w="12700" algn="ctr">
                      <a:noFill/>
                    </a:lnT>
                    <a:lnB w="12700" algn="ctr">
                      <a:noFill/>
                    </a:lnB>
                  </a:tcPr>
                </a:tc>
                <a:tc>
                  <a:txBody>
                    <a:bodyPr/>
                    <a:lstStyle/>
                    <a:p>
                      <a:pPr marL="342900" marR="0" lvl="0" indent="-342900" algn="ctr" defTabSz="914400">
                        <a:lnSpc>
                          <a:spcPct val="100000"/>
                        </a:lnSpc>
                        <a:spcBef>
                          <a:spcPts val="0"/>
                        </a:spcBef>
                        <a:spcAft>
                          <a:spcPts val="0"/>
                        </a:spcAft>
                        <a:buClrTx/>
                        <a:buSzTx/>
                        <a:buFontTx/>
                        <a:buNone/>
                        <a:defRPr/>
                      </a:pPr>
                      <a:r>
                        <a:rPr lang="fr-FR" sz="1800" b="1" i="0" u="none" strike="noStrike" cap="none">
                          <a:ln>
                            <a:noFill/>
                          </a:ln>
                          <a:solidFill>
                            <a:schemeClr val="tx1"/>
                          </a:solidFill>
                          <a:latin typeface="Arial Unicode MS"/>
                          <a:ea typeface="Arial Unicode MS"/>
                          <a:cs typeface="Arial Unicode MS"/>
                        </a:rPr>
                        <a:t>71000</a:t>
                      </a:r>
                      <a:endParaRPr/>
                    </a:p>
                  </a:txBody>
                  <a:tcPr marL="0" marR="0" marT="0" marB="0" anchor="b">
                    <a:lnL w="12700" algn="ctr">
                      <a:noFill/>
                    </a:lnL>
                    <a:lnR w="12700" algn="ctr">
                      <a:noFill/>
                    </a:lnR>
                    <a:lnT w="12700" algn="ctr">
                      <a:noFill/>
                    </a:lnT>
                    <a:lnB w="12700" algn="ctr">
                      <a:noFill/>
                    </a:lnB>
                  </a:tcPr>
                </a:tc>
                <a:tc>
                  <a:txBody>
                    <a:bodyPr/>
                    <a:lstStyle/>
                    <a:p>
                      <a:pPr algn="ctr">
                        <a:defRPr/>
                      </a:pPr>
                      <a:endParaRPr lang="mr-IN" sz="1800" b="1" i="0" u="none" strike="noStrike">
                        <a:solidFill>
                          <a:srgbClr val="000000"/>
                        </a:solidFill>
                        <a:latin typeface="Arial Unicode MS"/>
                        <a:ea typeface="Arial Unicode MS"/>
                        <a:cs typeface="Arial Unicode MS"/>
                      </a:endParaRPr>
                    </a:p>
                  </a:txBody>
                  <a:tcPr marL="12700" marR="12700" marT="12700" marB="0" anchor="b">
                    <a:lnL w="12700" algn="ctr">
                      <a:noFill/>
                    </a:lnL>
                    <a:lnR w="12700" algn="ctr">
                      <a:noFill/>
                    </a:lnR>
                    <a:lnT w="12700" algn="ctr">
                      <a:noFill/>
                    </a:lnT>
                    <a:lnB w="12700" algn="ctr">
                      <a:noFill/>
                    </a:lnB>
                  </a:tcPr>
                </a:tc>
              </a:tr>
            </a:tbl>
          </a:graphicData>
        </a:graphic>
      </p:graphicFrame>
      <p:sp>
        <p:nvSpPr>
          <p:cNvPr id="4"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7200" y="84296"/>
            <a:ext cx="8229600" cy="1333342"/>
          </a:xfrm>
        </p:spPr>
        <p:txBody>
          <a:bodyPr/>
          <a:lstStyle/>
          <a:p>
            <a:pPr algn="ctr">
              <a:defRPr/>
            </a:pPr>
            <a:r>
              <a:rPr lang="fr-FR">
                <a:solidFill>
                  <a:schemeClr val="accent1">
                    <a:lumMod val="50000"/>
                  </a:schemeClr>
                </a:solidFill>
                <a:latin typeface="Arial Unicode MS"/>
                <a:ea typeface="Arial Unicode MS"/>
                <a:cs typeface="Arial Unicode MS"/>
              </a:rPr>
              <a:t>RESULTATS 2024</a:t>
            </a:r>
            <a:endParaRPr/>
          </a:p>
        </p:txBody>
      </p:sp>
      <p:graphicFrame>
        <p:nvGraphicFramePr>
          <p:cNvPr id="5" name="Tableau 4"/>
          <p:cNvGraphicFramePr>
            <a:graphicFrameLocks noGrp="1"/>
          </p:cNvGraphicFramePr>
          <p:nvPr/>
        </p:nvGraphicFramePr>
        <p:xfrm>
          <a:off x="457200" y="908720"/>
          <a:ext cx="8435280" cy="3960441"/>
        </p:xfrm>
        <a:graphic>
          <a:graphicData uri="http://schemas.openxmlformats.org/drawingml/2006/table">
            <a:tbl>
              <a:tblPr/>
              <a:tblGrid>
                <a:gridCol w="3527481"/>
                <a:gridCol w="1687055"/>
                <a:gridCol w="1610372"/>
                <a:gridCol w="1610372"/>
              </a:tblGrid>
              <a:tr h="464123">
                <a:tc>
                  <a:txBody>
                    <a:bodyPr/>
                    <a:lstStyle/>
                    <a:p>
                      <a:pPr marL="342900" marR="0" lvl="0" indent="-342900" algn="just" defTabSz="914400">
                        <a:lnSpc>
                          <a:spcPct val="100000"/>
                        </a:lnSpc>
                        <a:spcBef>
                          <a:spcPts val="0"/>
                        </a:spcBef>
                        <a:spcAft>
                          <a:spcPts val="0"/>
                        </a:spcAft>
                        <a:buClrTx/>
                        <a:buSzTx/>
                        <a:buFontTx/>
                        <a:buNone/>
                        <a:defRPr/>
                      </a:pPr>
                      <a:endParaRPr lang="en-US" sz="2400" b="1" i="0" u="none" strike="noStrike" cap="none">
                        <a:ln>
                          <a:noFill/>
                        </a:ln>
                        <a:solidFill>
                          <a:schemeClr val="tx1"/>
                        </a:solidFill>
                        <a:latin typeface="Arial Unicode MS"/>
                        <a:ea typeface="Arial Unicode MS"/>
                        <a:cs typeface="Arial Unicode MS"/>
                      </a:endParaRPr>
                    </a:p>
                  </a:txBody>
                  <a:tcPr marT="45728" marB="45728" anchor="b">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r>
                        <a:rPr lang="fr-FR" sz="2400" b="1" i="0" u="none" strike="noStrike" cap="none">
                          <a:ln>
                            <a:noFill/>
                          </a:ln>
                          <a:solidFill>
                            <a:schemeClr val="tx1"/>
                          </a:solidFill>
                          <a:latin typeface="Arial Unicode MS"/>
                          <a:ea typeface="Arial Unicode MS"/>
                          <a:cs typeface="Arial Unicode MS"/>
                        </a:rPr>
                        <a:t> Réalisé </a:t>
                      </a:r>
                      <a:endParaRPr/>
                    </a:p>
                  </a:txBody>
                  <a:tcPr marT="45728" marB="45728" anchor="b">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endParaRPr lang="fr-FR" sz="2400" b="1" i="0" u="none" strike="noStrike" cap="none">
                        <a:ln>
                          <a:noFill/>
                        </a:ln>
                        <a:solidFill>
                          <a:schemeClr val="tx1"/>
                        </a:solidFill>
                        <a:latin typeface="Arial Unicode MS"/>
                        <a:ea typeface="Arial Unicode MS"/>
                        <a:cs typeface="Arial Unicode MS"/>
                      </a:endParaRPr>
                    </a:p>
                  </a:txBody>
                  <a:tcPr marT="45728" marB="45728" anchor="b">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r>
                        <a:rPr lang="fr-FR" sz="2400" b="1" i="0" u="none" strike="noStrike" cap="none">
                          <a:ln>
                            <a:noFill/>
                          </a:ln>
                          <a:solidFill>
                            <a:schemeClr val="tx1"/>
                          </a:solidFill>
                          <a:latin typeface="Arial Unicode MS"/>
                          <a:ea typeface="Arial Unicode MS"/>
                          <a:cs typeface="Arial Unicode MS"/>
                        </a:rPr>
                        <a:t> </a:t>
                      </a:r>
                      <a:endParaRPr/>
                    </a:p>
                  </a:txBody>
                  <a:tcPr marT="45728" marB="45728" anchor="b">
                    <a:lnL w="12700" algn="ctr">
                      <a:noFill/>
                    </a:lnL>
                    <a:lnR w="12700" algn="ctr">
                      <a:noFill/>
                    </a:lnR>
                    <a:lnT w="12700" algn="ctr">
                      <a:noFill/>
                    </a:lnT>
                    <a:lnB w="12700" algn="ctr">
                      <a:noFill/>
                    </a:lnB>
                    <a:noFill/>
                  </a:tcPr>
                </a:tc>
              </a:tr>
              <a:tr h="912751">
                <a:tc rowSpan="2">
                  <a:txBody>
                    <a:bodyPr/>
                    <a:lstStyle/>
                    <a:p>
                      <a:pPr marL="342900" marR="0" lvl="0" indent="-342900" algn="l" defTabSz="914400">
                        <a:lnSpc>
                          <a:spcPct val="100000"/>
                        </a:lnSpc>
                        <a:spcBef>
                          <a:spcPts val="0"/>
                        </a:spcBef>
                        <a:spcAft>
                          <a:spcPts val="0"/>
                        </a:spcAft>
                        <a:buClrTx/>
                        <a:buSzTx/>
                        <a:buFontTx/>
                        <a:buNone/>
                        <a:defRPr/>
                      </a:pPr>
                      <a:r>
                        <a:rPr lang="fr-FR" sz="2400" b="1" i="0" u="none" strike="noStrike" cap="none">
                          <a:ln>
                            <a:noFill/>
                          </a:ln>
                          <a:solidFill>
                            <a:schemeClr val="tx1"/>
                          </a:solidFill>
                          <a:latin typeface="Arial Unicode MS"/>
                          <a:ea typeface="Arial Unicode MS"/>
                          <a:cs typeface="Arial Unicode MS"/>
                        </a:rPr>
                        <a:t>Dépenses budgétaires </a:t>
                      </a:r>
                      <a:r>
                        <a:rPr lang="fr-FR" sz="1600" b="1" i="0" u="none" strike="noStrike" cap="none">
                          <a:ln>
                            <a:noFill/>
                          </a:ln>
                          <a:solidFill>
                            <a:schemeClr val="tx1"/>
                          </a:solidFill>
                          <a:latin typeface="Arial Unicode MS"/>
                          <a:ea typeface="Arial Unicode MS"/>
                          <a:cs typeface="Arial Unicode MS"/>
                        </a:rPr>
                        <a:t>(y compris dotations aux </a:t>
                      </a:r>
                      <a:r>
                        <a:rPr lang="fr-FR" sz="1600" b="1" i="0" u="none" strike="noStrike" cap="none" spc="0">
                          <a:ln>
                            <a:noFill/>
                          </a:ln>
                          <a:solidFill>
                            <a:schemeClr val="tx1"/>
                          </a:solidFill>
                          <a:latin typeface="Arial Unicode MS"/>
                          <a:ea typeface="Arial Unicode MS"/>
                          <a:cs typeface="Arial Unicode MS"/>
                        </a:rPr>
                        <a:t>provisions , subventions, facturations, et hors programme travaux) </a:t>
                      </a:r>
                      <a:endParaRPr/>
                    </a:p>
                  </a:txBody>
                  <a:tcPr marL="72000" marR="72000" marT="45728" marB="45728" anchor="b">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endParaRPr lang="fr-FR" sz="2400" b="1" i="0" u="none" strike="noStrike" cap="none">
                        <a:ln>
                          <a:noFill/>
                        </a:ln>
                        <a:solidFill>
                          <a:schemeClr val="tx1"/>
                        </a:solidFill>
                        <a:latin typeface="Arial Unicode MS"/>
                        <a:ea typeface="Arial Unicode MS"/>
                        <a:cs typeface="Arial Unicode MS"/>
                      </a:endParaRPr>
                    </a:p>
                  </a:txBody>
                  <a:tcPr marT="45728" marB="45728">
                    <a:lnL w="12700" algn="ctr">
                      <a:noFill/>
                    </a:lnL>
                    <a:lnR w="12700" algn="ctr">
                      <a:noFill/>
                    </a:lnR>
                    <a:lnT w="12700" algn="ctr">
                      <a:noFill/>
                    </a:lnT>
                    <a:lnB w="12700" algn="ctr">
                      <a:noFill/>
                    </a:lnB>
                    <a:noFill/>
                  </a:tcPr>
                </a:tc>
                <a:tc rowSpan="2">
                  <a:txBody>
                    <a:bodyPr/>
                    <a:lstStyle/>
                    <a:p>
                      <a:pPr marL="342900" marR="0" lvl="0" indent="-342900" algn="r" defTabSz="914400">
                        <a:lnSpc>
                          <a:spcPct val="100000"/>
                        </a:lnSpc>
                        <a:spcBef>
                          <a:spcPts val="0"/>
                        </a:spcBef>
                        <a:spcAft>
                          <a:spcPts val="0"/>
                        </a:spcAft>
                        <a:buClrTx/>
                        <a:buSzTx/>
                        <a:buFontTx/>
                        <a:buNone/>
                        <a:defRPr/>
                      </a:pPr>
                      <a:endParaRPr lang="fr-FR" sz="2400" b="1" i="0" u="none" strike="noStrike" cap="none">
                        <a:ln>
                          <a:noFill/>
                        </a:ln>
                        <a:solidFill>
                          <a:schemeClr val="tx1"/>
                        </a:solidFill>
                        <a:latin typeface="Arial Unicode MS"/>
                        <a:ea typeface="Arial Unicode MS"/>
                        <a:cs typeface="Arial Unicode MS"/>
                      </a:endParaRPr>
                    </a:p>
                  </a:txBody>
                  <a:tcPr marT="45728" marB="45728">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endParaRPr lang="fr-FR" sz="2400" b="1" i="0" u="none" strike="noStrike" cap="none">
                        <a:ln>
                          <a:noFill/>
                        </a:ln>
                        <a:solidFill>
                          <a:schemeClr val="tx1"/>
                        </a:solidFill>
                        <a:latin typeface="Arial Unicode MS"/>
                        <a:ea typeface="Arial Unicode MS"/>
                        <a:cs typeface="Arial Unicode MS"/>
                      </a:endParaRPr>
                    </a:p>
                  </a:txBody>
                  <a:tcPr marT="45728" marB="45728">
                    <a:lnL w="12700" algn="ctr">
                      <a:noFill/>
                    </a:lnL>
                    <a:lnR w="12700" algn="ctr">
                      <a:noFill/>
                    </a:lnR>
                    <a:lnT w="12700" algn="ctr">
                      <a:noFill/>
                    </a:lnT>
                    <a:lnB w="12700" algn="ctr">
                      <a:noFill/>
                    </a:lnB>
                    <a:noFill/>
                  </a:tcPr>
                </a:tc>
              </a:tr>
              <a:tr h="912751">
                <a:tc vMerge="1">
                  <a:txBody>
                    <a:bodyPr/>
                    <a:lstStyle/>
                    <a:p>
                      <a:pPr>
                        <a:defRPr/>
                      </a:pPr>
                      <a:endParaRPr lang="fr-FR"/>
                    </a:p>
                  </a:txBody>
                  <a:tcPr/>
                </a:tc>
                <a:tc>
                  <a:txBody>
                    <a:bodyPr/>
                    <a:lstStyle/>
                    <a:p>
                      <a:pPr marL="342900" marR="0" lvl="0" indent="-342900" algn="ctr" defTabSz="914400">
                        <a:lnSpc>
                          <a:spcPct val="100000"/>
                        </a:lnSpc>
                        <a:spcBef>
                          <a:spcPts val="0"/>
                        </a:spcBef>
                        <a:spcAft>
                          <a:spcPts val="0"/>
                        </a:spcAft>
                        <a:buClrTx/>
                        <a:buSzTx/>
                        <a:buFontTx/>
                        <a:buNone/>
                        <a:defRPr/>
                      </a:pPr>
                      <a:r>
                        <a:rPr lang="fr-FR" sz="2400" b="1" i="0" u="none" strike="noStrike" cap="none">
                          <a:ln>
                            <a:noFill/>
                          </a:ln>
                          <a:solidFill>
                            <a:schemeClr val="tx1"/>
                          </a:solidFill>
                          <a:latin typeface="Arial Unicode MS"/>
                          <a:ea typeface="Arial Unicode MS"/>
                          <a:cs typeface="Arial Unicode MS"/>
                        </a:rPr>
                        <a:t>198818</a:t>
                      </a:r>
                      <a:endParaRPr/>
                    </a:p>
                  </a:txBody>
                  <a:tcPr marT="45728" marB="45728">
                    <a:lnL w="12700" algn="ctr">
                      <a:noFill/>
                    </a:lnL>
                    <a:lnR w="12700" algn="ctr">
                      <a:noFill/>
                    </a:lnR>
                    <a:lnT w="12700" algn="ctr">
                      <a:noFill/>
                    </a:lnT>
                    <a:lnB w="12700" algn="ctr">
                      <a:noFill/>
                    </a:lnB>
                    <a:noFill/>
                  </a:tcPr>
                </a:tc>
                <a:tc vMerge="1">
                  <a:txBody>
                    <a:bodyPr/>
                    <a:lstStyle/>
                    <a:p>
                      <a:pPr>
                        <a:defRPr/>
                      </a:pPr>
                      <a:endParaRPr lang="fr-FR"/>
                    </a:p>
                  </a:txBody>
                  <a:tcPr/>
                </a:tc>
                <a:tc>
                  <a:txBody>
                    <a:bodyPr/>
                    <a:lstStyle/>
                    <a:p>
                      <a:pPr marL="342900" marR="0" lvl="0" indent="-342900" algn="r" defTabSz="914400">
                        <a:lnSpc>
                          <a:spcPct val="100000"/>
                        </a:lnSpc>
                        <a:spcBef>
                          <a:spcPts val="0"/>
                        </a:spcBef>
                        <a:spcAft>
                          <a:spcPts val="0"/>
                        </a:spcAft>
                        <a:buClrTx/>
                        <a:buSzTx/>
                        <a:buFontTx/>
                        <a:buNone/>
                        <a:defRPr/>
                      </a:pPr>
                      <a:endParaRPr lang="fr-FR" sz="2400" b="1" i="0" u="none" strike="noStrike" cap="none">
                        <a:ln>
                          <a:noFill/>
                        </a:ln>
                        <a:solidFill>
                          <a:schemeClr val="tx1"/>
                        </a:solidFill>
                        <a:latin typeface="Arial Unicode MS"/>
                        <a:ea typeface="Arial Unicode MS"/>
                        <a:cs typeface="Arial Unicode MS"/>
                      </a:endParaRPr>
                    </a:p>
                  </a:txBody>
                  <a:tcPr marT="45728" marB="45728">
                    <a:lnL w="12700" algn="ctr">
                      <a:noFill/>
                    </a:lnL>
                    <a:lnR w="12700" algn="ctr">
                      <a:noFill/>
                    </a:lnR>
                    <a:lnT w="12700" algn="ctr">
                      <a:noFill/>
                    </a:lnT>
                    <a:lnB w="12700" algn="ctr">
                      <a:noFill/>
                    </a:lnB>
                    <a:noFill/>
                  </a:tcPr>
                </a:tc>
              </a:tr>
              <a:tr h="959170">
                <a:tc>
                  <a:txBody>
                    <a:bodyPr/>
                    <a:lstStyle/>
                    <a:p>
                      <a:pPr marL="342900" marR="0" lvl="0" indent="-342900" algn="just" defTabSz="914400">
                        <a:lnSpc>
                          <a:spcPct val="100000"/>
                        </a:lnSpc>
                        <a:spcBef>
                          <a:spcPts val="0"/>
                        </a:spcBef>
                        <a:spcAft>
                          <a:spcPts val="0"/>
                        </a:spcAft>
                        <a:buClrTx/>
                        <a:buSzTx/>
                        <a:buFontTx/>
                        <a:buNone/>
                        <a:defRPr/>
                      </a:pPr>
                      <a:r>
                        <a:rPr lang="fr-FR" sz="2400" b="1" i="0" u="none" strike="noStrike" cap="none">
                          <a:ln>
                            <a:noFill/>
                          </a:ln>
                          <a:solidFill>
                            <a:schemeClr val="tx1"/>
                          </a:solidFill>
                          <a:latin typeface="Arial Unicode MS"/>
                          <a:ea typeface="Arial Unicode MS"/>
                          <a:cs typeface="Arial Unicode MS"/>
                        </a:rPr>
                        <a:t>Recettes statutaires</a:t>
                      </a:r>
                      <a:endParaRPr/>
                    </a:p>
                    <a:p>
                      <a:pPr marL="342900" marR="0" lvl="0" indent="-342900" algn="just" defTabSz="914400">
                        <a:lnSpc>
                          <a:spcPct val="100000"/>
                        </a:lnSpc>
                        <a:spcBef>
                          <a:spcPts val="0"/>
                        </a:spcBef>
                        <a:spcAft>
                          <a:spcPts val="0"/>
                        </a:spcAft>
                        <a:buClrTx/>
                        <a:buSzTx/>
                        <a:buFontTx/>
                        <a:buNone/>
                        <a:defRPr/>
                      </a:pPr>
                      <a:r>
                        <a:rPr lang="fr-FR" sz="1600" b="1" i="0" u="none" strike="noStrike" cap="none">
                          <a:ln>
                            <a:noFill/>
                          </a:ln>
                          <a:solidFill>
                            <a:schemeClr val="tx1"/>
                          </a:solidFill>
                          <a:latin typeface="Arial Unicode MS"/>
                          <a:ea typeface="Arial Unicode MS"/>
                          <a:cs typeface="Arial Unicode MS"/>
                        </a:rPr>
                        <a:t>     (hors cotisations impayées)</a:t>
                      </a:r>
                      <a:endParaRPr/>
                    </a:p>
                  </a:txBody>
                  <a:tcPr marT="45728" marB="45728" anchor="b">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r>
                        <a:rPr lang="fr-FR" sz="2400" b="1" i="0" u="none" strike="noStrike" cap="none">
                          <a:ln>
                            <a:noFill/>
                          </a:ln>
                          <a:solidFill>
                            <a:schemeClr val="tx1"/>
                          </a:solidFill>
                          <a:latin typeface="Arial Unicode MS"/>
                          <a:ea typeface="Arial Unicode MS"/>
                          <a:cs typeface="Arial Unicode MS"/>
                        </a:rPr>
                        <a:t>198818</a:t>
                      </a:r>
                      <a:endParaRPr/>
                    </a:p>
                  </a:txBody>
                  <a:tcPr marT="45728" marB="45728">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endParaRPr lang="fr-FR" sz="2400" b="1" i="0" u="none" strike="noStrike" cap="none">
                        <a:ln>
                          <a:noFill/>
                        </a:ln>
                        <a:solidFill>
                          <a:schemeClr val="tx1"/>
                        </a:solidFill>
                        <a:latin typeface="Arial Unicode MS"/>
                        <a:ea typeface="Arial Unicode MS"/>
                        <a:cs typeface="Arial Unicode MS"/>
                      </a:endParaRPr>
                    </a:p>
                  </a:txBody>
                  <a:tcPr marT="45728" marB="45728">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endParaRPr lang="fr-FR" sz="2400" b="1" i="0" u="none" strike="noStrike" cap="none">
                        <a:ln>
                          <a:noFill/>
                        </a:ln>
                        <a:solidFill>
                          <a:schemeClr val="tx1"/>
                        </a:solidFill>
                        <a:latin typeface="Arial Unicode MS"/>
                        <a:ea typeface="Arial Unicode MS"/>
                        <a:cs typeface="Arial Unicode MS"/>
                      </a:endParaRPr>
                    </a:p>
                  </a:txBody>
                  <a:tcPr marT="45728" marB="45728">
                    <a:lnL w="12700" algn="ctr">
                      <a:noFill/>
                    </a:lnL>
                    <a:lnR w="12700" algn="ctr">
                      <a:noFill/>
                    </a:lnR>
                    <a:lnT w="12700" algn="ctr">
                      <a:noFill/>
                    </a:lnT>
                    <a:lnB w="12700" algn="ctr">
                      <a:noFill/>
                    </a:lnB>
                    <a:noFill/>
                  </a:tcPr>
                </a:tc>
              </a:tr>
              <a:tr h="711646">
                <a:tc>
                  <a:txBody>
                    <a:bodyPr/>
                    <a:lstStyle/>
                    <a:p>
                      <a:pPr marL="342900" marR="0" lvl="0" indent="-342900" algn="r" defTabSz="914400">
                        <a:lnSpc>
                          <a:spcPct val="100000"/>
                        </a:lnSpc>
                        <a:spcBef>
                          <a:spcPts val="0"/>
                        </a:spcBef>
                        <a:spcAft>
                          <a:spcPts val="0"/>
                        </a:spcAft>
                        <a:buClrTx/>
                        <a:buSzTx/>
                        <a:buFontTx/>
                        <a:buNone/>
                        <a:defRPr/>
                      </a:pPr>
                      <a:r>
                        <a:rPr lang="fr-FR" sz="2400" b="1" i="0" u="none" strike="noStrike" cap="none">
                          <a:ln>
                            <a:noFill/>
                          </a:ln>
                          <a:solidFill>
                            <a:schemeClr val="tx1"/>
                          </a:solidFill>
                          <a:latin typeface="Arial Unicode MS"/>
                          <a:ea typeface="Arial Unicode MS"/>
                          <a:cs typeface="Arial Unicode MS"/>
                        </a:rPr>
                        <a:t>Résultat </a:t>
                      </a:r>
                      <a:endParaRPr/>
                    </a:p>
                    <a:p>
                      <a:pPr marL="342900" marR="0" lvl="0" indent="-342900" algn="r" defTabSz="914400">
                        <a:lnSpc>
                          <a:spcPct val="100000"/>
                        </a:lnSpc>
                        <a:spcBef>
                          <a:spcPts val="0"/>
                        </a:spcBef>
                        <a:spcAft>
                          <a:spcPts val="0"/>
                        </a:spcAft>
                        <a:buClrTx/>
                        <a:buSzTx/>
                        <a:buFontTx/>
                        <a:buNone/>
                        <a:defRPr/>
                      </a:pPr>
                      <a:r>
                        <a:rPr lang="fr-FR" sz="1600" b="1" i="0" u="none" strike="noStrike" cap="none">
                          <a:ln>
                            <a:noFill/>
                          </a:ln>
                          <a:solidFill>
                            <a:schemeClr val="tx1"/>
                          </a:solidFill>
                          <a:latin typeface="Arial Unicode MS"/>
                          <a:ea typeface="Arial Unicode MS"/>
                          <a:cs typeface="Arial Unicode MS"/>
                        </a:rPr>
                        <a:t>(Recettes –Dépenses)</a:t>
                      </a:r>
                      <a:endParaRPr lang="fr-FR" sz="2400" b="1" i="0" u="none" strike="noStrike" cap="none">
                        <a:ln>
                          <a:noFill/>
                        </a:ln>
                        <a:solidFill>
                          <a:schemeClr val="tx1"/>
                        </a:solidFill>
                        <a:latin typeface="Arial Unicode MS"/>
                        <a:ea typeface="Arial Unicode MS"/>
                        <a:cs typeface="Arial Unicode MS"/>
                      </a:endParaRPr>
                    </a:p>
                  </a:txBody>
                  <a:tcPr marT="45728" marB="45728" anchor="b">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r>
                        <a:rPr lang="fr-FR" sz="2400" b="1" i="0" u="none" strike="noStrike" cap="none">
                          <a:ln>
                            <a:noFill/>
                          </a:ln>
                          <a:solidFill>
                            <a:schemeClr val="tx1"/>
                          </a:solidFill>
                          <a:latin typeface="Arial Unicode MS"/>
                          <a:ea typeface="Arial Unicode MS"/>
                          <a:cs typeface="Arial Unicode MS"/>
                        </a:rPr>
                        <a:t>0</a:t>
                      </a:r>
                      <a:endParaRPr/>
                    </a:p>
                  </a:txBody>
                  <a:tcPr marT="45728" marB="45728">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endParaRPr lang="en-US" sz="2400" b="1" i="0" u="none" strike="noStrike" cap="none">
                        <a:ln>
                          <a:noFill/>
                        </a:ln>
                        <a:solidFill>
                          <a:schemeClr val="tx1"/>
                        </a:solidFill>
                        <a:latin typeface="Arial Unicode MS"/>
                        <a:ea typeface="Arial Unicode MS"/>
                        <a:cs typeface="Arial Unicode MS"/>
                      </a:endParaRPr>
                    </a:p>
                  </a:txBody>
                  <a:tcPr marT="45728" marB="45728">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endParaRPr lang="en-US" sz="2400" b="1" i="0" u="none" strike="noStrike" cap="none" dirty="0">
                        <a:ln>
                          <a:noFill/>
                        </a:ln>
                        <a:solidFill>
                          <a:schemeClr val="tx1"/>
                        </a:solidFill>
                        <a:latin typeface="Arial Unicode MS"/>
                        <a:ea typeface="Arial Unicode MS"/>
                        <a:cs typeface="Arial Unicode MS"/>
                      </a:endParaRPr>
                    </a:p>
                  </a:txBody>
                  <a:tcPr marT="45728" marB="45728">
                    <a:lnL w="12700" algn="ctr">
                      <a:noFill/>
                    </a:lnL>
                    <a:lnR w="12700" algn="ctr">
                      <a:noFill/>
                    </a:lnR>
                    <a:lnT w="12700" algn="ctr">
                      <a:noFill/>
                    </a:lnT>
                    <a:lnB w="12700" algn="ctr">
                      <a:noFill/>
                    </a:lnB>
                    <a:noFill/>
                  </a:tcPr>
                </a:tc>
              </a:tr>
            </a:tbl>
          </a:graphicData>
        </a:graphic>
      </p:graphicFrame>
      <p:sp>
        <p:nvSpPr>
          <p:cNvPr id="6" name="ZoneTexte 5"/>
          <p:cNvSpPr txBox="1"/>
          <p:nvPr/>
        </p:nvSpPr>
        <p:spPr bwMode="auto">
          <a:xfrm>
            <a:off x="2651516" y="5007856"/>
            <a:ext cx="6156176" cy="1569660"/>
          </a:xfrm>
          <a:prstGeom prst="rect">
            <a:avLst/>
          </a:prstGeom>
          <a:noFill/>
        </p:spPr>
        <p:txBody>
          <a:bodyPr wrap="square" rtlCol="0">
            <a:spAutoFit/>
          </a:bodyPr>
          <a:lstStyle/>
          <a:p>
            <a:pPr>
              <a:tabLst>
                <a:tab pos="5380038" algn="r"/>
              </a:tabLst>
              <a:defRPr/>
            </a:pPr>
            <a:r>
              <a:rPr lang="fr-FR" sz="2400" b="1" dirty="0">
                <a:latin typeface="Arial Unicode MS"/>
                <a:ea typeface="Arial Unicode MS"/>
                <a:cs typeface="Arial Unicode MS"/>
              </a:rPr>
              <a:t>Dotation aux provisions :  77947	</a:t>
            </a:r>
            <a:endParaRPr dirty="0"/>
          </a:p>
          <a:p>
            <a:pPr>
              <a:tabLst>
                <a:tab pos="5380038" algn="r"/>
              </a:tabLst>
              <a:defRPr/>
            </a:pPr>
            <a:r>
              <a:rPr lang="fr-FR" sz="2400" b="1" dirty="0">
                <a:latin typeface="Arial Unicode MS"/>
                <a:ea typeface="Arial Unicode MS"/>
                <a:cs typeface="Arial Unicode MS"/>
              </a:rPr>
              <a:t>Reprise sur provisions :    43643</a:t>
            </a:r>
            <a:endParaRPr dirty="0"/>
          </a:p>
          <a:p>
            <a:pPr>
              <a:tabLst>
                <a:tab pos="5380038" algn="r"/>
              </a:tabLst>
              <a:defRPr/>
            </a:pPr>
            <a:r>
              <a:rPr lang="fr-FR" sz="2400" b="1" dirty="0">
                <a:solidFill>
                  <a:srgbClr val="C00000"/>
                </a:solidFill>
                <a:latin typeface="Arial Unicode MS"/>
                <a:ea typeface="Arial Unicode MS"/>
                <a:cs typeface="Arial Unicode MS"/>
              </a:rPr>
              <a:t>Variation provisions  :        34304</a:t>
            </a:r>
            <a:endParaRPr dirty="0"/>
          </a:p>
          <a:p>
            <a:pPr>
              <a:tabLst>
                <a:tab pos="5380038" algn="r"/>
              </a:tabLst>
              <a:defRPr/>
            </a:pPr>
            <a:r>
              <a:rPr lang="fr-FR" sz="2400" b="1" dirty="0">
                <a:solidFill>
                  <a:srgbClr val="C00000"/>
                </a:solidFill>
                <a:latin typeface="Arial Unicode MS"/>
                <a:ea typeface="Arial Unicode MS"/>
                <a:cs typeface="Arial Unicode MS"/>
              </a:rPr>
              <a:t>	</a:t>
            </a:r>
            <a:endParaRPr dirty="0"/>
          </a:p>
        </p:txBody>
      </p:sp>
      <p:pic>
        <p:nvPicPr>
          <p:cNvPr id="8" name="Picture 7" descr="prevoir-les-depenses-dans-son-business-plan.jpg"/>
          <p:cNvPicPr>
            <a:picLocks noChangeAspect="1"/>
          </p:cNvPicPr>
          <p:nvPr/>
        </p:nvPicPr>
        <p:blipFill>
          <a:blip r:embed="rId3" cstate="print"/>
          <a:stretch/>
        </p:blipFill>
        <p:spPr bwMode="auto">
          <a:xfrm>
            <a:off x="-1" y="142852"/>
            <a:ext cx="2205647" cy="1357322"/>
          </a:xfrm>
          <a:prstGeom prst="rect">
            <a:avLst/>
          </a:prstGeom>
        </p:spPr>
      </p:pic>
      <p:sp>
        <p:nvSpPr>
          <p:cNvPr id="3"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1987" name="Rectangle 3"/>
          <p:cNvSpPr>
            <a:spLocks noGrp="1" noChangeArrowheads="1"/>
          </p:cNvSpPr>
          <p:nvPr>
            <p:ph idx="1"/>
          </p:nvPr>
        </p:nvSpPr>
        <p:spPr bwMode="auto">
          <a:xfrm>
            <a:off x="107504" y="1340768"/>
            <a:ext cx="8643937" cy="4781128"/>
          </a:xfrm>
        </p:spPr>
        <p:txBody>
          <a:bodyPr>
            <a:normAutofit fontScale="92500" lnSpcReduction="10000"/>
          </a:bodyPr>
          <a:lstStyle/>
          <a:p>
            <a:pPr algn="ctr">
              <a:buFont typeface="Wingdings"/>
              <a:buNone/>
              <a:defRPr/>
            </a:pPr>
            <a:endParaRPr lang="fr-FR" b="1" dirty="0">
              <a:latin typeface="Arial Unicode MS"/>
              <a:ea typeface="Arial Unicode MS"/>
              <a:cs typeface="Arial Unicode MS"/>
            </a:endParaRPr>
          </a:p>
          <a:p>
            <a:pPr algn="ctr">
              <a:buFont typeface="Wingdings"/>
              <a:buNone/>
              <a:defRPr/>
            </a:pPr>
            <a:r>
              <a:rPr lang="fr-FR" b="1" dirty="0">
                <a:latin typeface="Arial Unicode MS"/>
                <a:ea typeface="Arial Unicode MS"/>
                <a:cs typeface="Arial Unicode MS"/>
              </a:rPr>
              <a:t>Etat au 31/12/2024</a:t>
            </a:r>
            <a:endParaRPr dirty="0"/>
          </a:p>
          <a:p>
            <a:pPr>
              <a:buFont typeface="Wingdings"/>
              <a:buNone/>
              <a:defRPr/>
            </a:pPr>
            <a:endParaRPr lang="fr-FR" sz="2400" b="1" dirty="0">
              <a:solidFill>
                <a:schemeClr val="hlink"/>
              </a:solidFill>
              <a:latin typeface="Arial Unicode MS"/>
              <a:ea typeface="Arial Unicode MS"/>
              <a:cs typeface="Arial Unicode MS"/>
            </a:endParaRPr>
          </a:p>
          <a:p>
            <a:pPr>
              <a:buFont typeface="Wingdings"/>
              <a:buNone/>
              <a:tabLst>
                <a:tab pos="5291138" algn="r"/>
              </a:tabLst>
              <a:defRPr/>
            </a:pPr>
            <a:r>
              <a:rPr lang="fr-FR" sz="2400" b="1" dirty="0">
                <a:latin typeface="Arial Unicode MS"/>
                <a:ea typeface="Arial Unicode MS"/>
                <a:cs typeface="Arial Unicode MS"/>
              </a:rPr>
              <a:t>Placements bancaires</a:t>
            </a:r>
            <a:endParaRPr dirty="0"/>
          </a:p>
          <a:p>
            <a:pPr>
              <a:buFont typeface="Wingdings"/>
              <a:buNone/>
              <a:tabLst>
                <a:tab pos="5291138" algn="r"/>
              </a:tabLst>
              <a:defRPr/>
            </a:pPr>
            <a:r>
              <a:rPr lang="fr-FR" sz="2400" b="1" dirty="0">
                <a:latin typeface="Arial Unicode MS"/>
                <a:ea typeface="Arial Unicode MS"/>
                <a:cs typeface="Arial Unicode MS"/>
              </a:rPr>
              <a:t>              et</a:t>
            </a:r>
          </a:p>
          <a:p>
            <a:pPr>
              <a:buFont typeface="Wingdings"/>
              <a:buNone/>
              <a:tabLst>
                <a:tab pos="5291138" algn="r"/>
              </a:tabLst>
              <a:defRPr/>
            </a:pPr>
            <a:r>
              <a:rPr lang="fr-FR" sz="2400" b="1" dirty="0">
                <a:latin typeface="Arial Unicode MS"/>
                <a:ea typeface="Arial Unicode MS"/>
                <a:cs typeface="Arial Unicode MS"/>
              </a:rPr>
              <a:t>Comptes courants</a:t>
            </a:r>
            <a:endParaRPr dirty="0"/>
          </a:p>
          <a:p>
            <a:pPr>
              <a:buFont typeface="Wingdings"/>
              <a:buNone/>
              <a:tabLst>
                <a:tab pos="5291138" algn="r"/>
              </a:tabLst>
              <a:defRPr/>
            </a:pPr>
            <a:endParaRPr lang="fr-FR" sz="2400" b="1" dirty="0">
              <a:latin typeface="Arial Unicode MS"/>
              <a:ea typeface="Arial Unicode MS"/>
              <a:cs typeface="Arial Unicode MS"/>
            </a:endParaRPr>
          </a:p>
          <a:p>
            <a:pPr>
              <a:buNone/>
              <a:tabLst>
                <a:tab pos="5291138" algn="r"/>
              </a:tabLst>
              <a:defRPr/>
            </a:pPr>
            <a:r>
              <a:rPr lang="fr-FR" sz="2400" b="1" dirty="0">
                <a:latin typeface="Arial Unicode MS"/>
                <a:ea typeface="Arial Unicode MS"/>
                <a:cs typeface="Arial Unicode MS"/>
              </a:rPr>
              <a:t>Total  : </a:t>
            </a:r>
            <a:r>
              <a:rPr lang="fr-FR" sz="2400" b="1" dirty="0">
                <a:latin typeface="Arial"/>
                <a:ea typeface="Arial Unicode MS"/>
                <a:cs typeface="Arial"/>
              </a:rPr>
              <a:t>€     </a:t>
            </a:r>
            <a:r>
              <a:rPr lang="fr-FR" sz="2400" b="1" dirty="0" smtClean="0">
                <a:latin typeface="Arial"/>
                <a:ea typeface="Arial Unicode MS"/>
                <a:cs typeface="Arial"/>
              </a:rPr>
              <a:t>446 034</a:t>
            </a:r>
            <a:endParaRPr dirty="0"/>
          </a:p>
          <a:p>
            <a:pPr>
              <a:buFont typeface="Wingdings"/>
              <a:buNone/>
              <a:defRPr/>
            </a:pPr>
            <a:endParaRPr lang="fr-FR" sz="2400" b="1" dirty="0">
              <a:latin typeface="Arial Unicode MS"/>
              <a:ea typeface="Arial Unicode MS"/>
              <a:cs typeface="Arial Unicode MS"/>
            </a:endParaRPr>
          </a:p>
          <a:p>
            <a:pPr>
              <a:buNone/>
              <a:defRPr/>
            </a:pPr>
            <a:r>
              <a:rPr lang="fr-FR" sz="3600" b="1" dirty="0">
                <a:solidFill>
                  <a:srgbClr val="CD1522"/>
                </a:solidFill>
                <a:latin typeface="Arial Unicode MS"/>
                <a:ea typeface="Arial Unicode MS"/>
                <a:cs typeface="Arial Unicode MS"/>
              </a:rPr>
              <a:t>Vote </a:t>
            </a:r>
            <a:r>
              <a:rPr lang="fr-FR" sz="2200" b="1" dirty="0" smtClean="0">
                <a:solidFill>
                  <a:srgbClr val="FF0000"/>
                </a:solidFill>
              </a:rPr>
              <a:t>Le Quitus est donné à la majorité simple avec : 151 POUR, 0 CONTRE, 82 ABSTENTIONS </a:t>
            </a:r>
            <a:r>
              <a:rPr lang="fr-FR" sz="2200" dirty="0" smtClean="0">
                <a:solidFill>
                  <a:srgbClr val="FF0000"/>
                </a:solidFill>
              </a:rPr>
              <a:t>(SCI BASTIDE HAUTE)</a:t>
            </a:r>
            <a:r>
              <a:rPr lang="fr-FR" sz="2200" b="1" dirty="0" smtClean="0">
                <a:solidFill>
                  <a:srgbClr val="FF0000"/>
                </a:solidFill>
              </a:rPr>
              <a:t>, au regard des 233 voix présentes ou représentées soit 100 % des voix exprimées hors abstention</a:t>
            </a:r>
            <a:r>
              <a:rPr lang="fr-FR" sz="2200" b="1" dirty="0" smtClean="0"/>
              <a:t>.</a:t>
            </a:r>
            <a:endParaRPr lang="fr-FR" sz="2200" dirty="0" smtClean="0"/>
          </a:p>
          <a:p>
            <a:pPr>
              <a:buFont typeface="Wingdings"/>
              <a:buNone/>
              <a:defRPr/>
            </a:pPr>
            <a:endParaRPr dirty="0"/>
          </a:p>
        </p:txBody>
      </p:sp>
      <p:sp>
        <p:nvSpPr>
          <p:cNvPr id="22530" name="Rectangle 2"/>
          <p:cNvSpPr>
            <a:spLocks noGrp="1" noRot="1" noChangeArrowheads="1"/>
          </p:cNvSpPr>
          <p:nvPr>
            <p:ph type="title"/>
          </p:nvPr>
        </p:nvSpPr>
        <p:spPr bwMode="auto">
          <a:xfrm>
            <a:off x="457200" y="84296"/>
            <a:ext cx="8643937" cy="1616512"/>
          </a:xfrm>
        </p:spPr>
        <p:txBody>
          <a:bodyPr>
            <a:normAutofit fontScale="90000"/>
          </a:bodyPr>
          <a:lstStyle/>
          <a:p>
            <a:pPr algn="ctr">
              <a:defRPr/>
            </a:pPr>
            <a:r>
              <a:rPr lang="fr-FR" dirty="0"/>
              <a:t>  </a:t>
            </a:r>
            <a:r>
              <a:rPr lang="fr-FR" sz="3600" dirty="0">
                <a:solidFill>
                  <a:schemeClr val="accent1">
                    <a:lumMod val="50000"/>
                  </a:schemeClr>
                </a:solidFill>
                <a:latin typeface="Arial Unicode MS"/>
                <a:ea typeface="Arial Unicode MS"/>
                <a:cs typeface="Arial Unicode MS"/>
              </a:rPr>
              <a:t>Etat des PROVISIONS pour RENOUVELLEMENT et </a:t>
            </a:r>
            <a:r>
              <a:rPr lang="fr-FR" sz="3600" dirty="0" smtClean="0">
                <a:solidFill>
                  <a:schemeClr val="accent1">
                    <a:lumMod val="50000"/>
                  </a:schemeClr>
                </a:solidFill>
                <a:latin typeface="Arial Unicode MS"/>
                <a:ea typeface="Arial Unicode MS"/>
                <a:cs typeface="Arial Unicode MS"/>
              </a:rPr>
              <a:t>INVESTISSEMENT</a:t>
            </a:r>
            <a:endParaRPr dirty="0"/>
          </a:p>
        </p:txBody>
      </p:sp>
      <p:pic>
        <p:nvPicPr>
          <p:cNvPr id="6" name="Picture 5" descr="prevoir-les-depenses-dans-son-business-plan.jpg"/>
          <p:cNvPicPr>
            <a:picLocks noChangeAspect="1"/>
          </p:cNvPicPr>
          <p:nvPr/>
        </p:nvPicPr>
        <p:blipFill>
          <a:blip r:embed="rId3" cstate="print"/>
          <a:stretch/>
        </p:blipFill>
        <p:spPr bwMode="auto">
          <a:xfrm>
            <a:off x="0" y="0"/>
            <a:ext cx="1428728" cy="879218"/>
          </a:xfrm>
          <a:prstGeom prst="rect">
            <a:avLst/>
          </a:prstGeom>
        </p:spPr>
      </p:pic>
      <p:pic>
        <p:nvPicPr>
          <p:cNvPr id="7" name="Picture 6" descr="803363-People-waiting-in-line-to-vote--Stock-Photo-vote-elections-voting.jpg"/>
          <p:cNvPicPr>
            <a:picLocks noChangeAspect="1"/>
          </p:cNvPicPr>
          <p:nvPr/>
        </p:nvPicPr>
        <p:blipFill>
          <a:blip r:embed="rId4" cstate="print"/>
          <a:stretch/>
        </p:blipFill>
        <p:spPr bwMode="auto">
          <a:xfrm>
            <a:off x="7308304" y="2852936"/>
            <a:ext cx="1296144" cy="1296144"/>
          </a:xfrm>
          <a:prstGeom prst="rect">
            <a:avLst/>
          </a:prstGeom>
        </p:spPr>
      </p:pic>
      <p:sp>
        <p:nvSpPr>
          <p:cNvPr id="2"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556" name="Rectangle 4"/>
          <p:cNvSpPr>
            <a:spLocks noGrp="1" noChangeArrowheads="1"/>
          </p:cNvSpPr>
          <p:nvPr>
            <p:ph idx="1"/>
          </p:nvPr>
        </p:nvSpPr>
        <p:spPr bwMode="auto">
          <a:xfrm>
            <a:off x="496728" y="1257488"/>
            <a:ext cx="8229600" cy="5168914"/>
          </a:xfrm>
        </p:spPr>
        <p:txBody>
          <a:bodyPr vertOverflow="overflow" horzOverflow="overflow" vert="horz" wrap="square" lIns="91440" tIns="45720" rIns="91440" bIns="45720" numCol="1" spcCol="0" rtlCol="0" fromWordArt="0" anchor="t" anchorCtr="0" forceAA="0" compatLnSpc="0">
            <a:normAutofit fontScale="97500" lnSpcReduction="12000"/>
          </a:bodyPr>
          <a:lstStyle/>
          <a:p>
            <a:pPr marL="446087" lvl="1" indent="0">
              <a:buNone/>
              <a:defRPr/>
            </a:pPr>
            <a:r>
              <a:rPr lang="fr-FR" sz="3200" b="1">
                <a:solidFill>
                  <a:schemeClr val="bg2">
                    <a:lumMod val="25000"/>
                  </a:schemeClr>
                </a:solidFill>
                <a:latin typeface="Arial"/>
                <a:ea typeface="Arial Unicode MS"/>
                <a:cs typeface="Arial"/>
              </a:rPr>
              <a:t>VOIRIE</a:t>
            </a:r>
            <a:endParaRPr/>
          </a:p>
          <a:p>
            <a:pPr marL="628650" lvl="1" indent="-182563">
              <a:defRPr/>
            </a:pPr>
            <a:endParaRPr lang="fr-FR" b="1"/>
          </a:p>
          <a:p>
            <a:pPr marL="788987" lvl="1" indent="-342900">
              <a:buClr>
                <a:schemeClr val="bg2">
                  <a:lumMod val="25000"/>
                </a:schemeClr>
              </a:buClr>
              <a:buFont typeface="Wingdings"/>
              <a:buChar char="q"/>
              <a:defRPr/>
            </a:pPr>
            <a:r>
              <a:rPr lang="fr-FR" b="1"/>
              <a:t> </a:t>
            </a:r>
            <a:r>
              <a:rPr lang="fr-FR" sz="2400">
                <a:latin typeface="Arial Unicode MS"/>
                <a:ea typeface="Arial Unicode MS"/>
                <a:cs typeface="Arial Unicode MS"/>
              </a:rPr>
              <a:t>Maintenance et réfection des voiries déterminées   </a:t>
            </a:r>
            <a:endParaRPr/>
          </a:p>
          <a:p>
            <a:pPr marL="446087" lvl="1" indent="0">
              <a:buClr>
                <a:schemeClr val="bg2">
                  <a:lumMod val="25000"/>
                </a:schemeClr>
              </a:buClr>
              <a:buNone/>
              <a:defRPr/>
            </a:pPr>
            <a:r>
              <a:rPr lang="fr-FR" sz="2400">
                <a:latin typeface="Arial Unicode MS"/>
                <a:ea typeface="Arial Unicode MS"/>
                <a:cs typeface="Arial Unicode MS"/>
              </a:rPr>
              <a:t>     selon diagnostic annuel</a:t>
            </a:r>
            <a:endParaRPr/>
          </a:p>
          <a:p>
            <a:pPr marL="788987" lvl="1" indent="-342900">
              <a:buClr>
                <a:schemeClr val="bg2">
                  <a:lumMod val="25000"/>
                </a:schemeClr>
              </a:buClr>
              <a:buFont typeface="Wingdings"/>
              <a:buChar char="q"/>
              <a:defRPr/>
            </a:pPr>
            <a:r>
              <a:rPr lang="fr-FR" sz="2400">
                <a:latin typeface="Arial Unicode MS"/>
                <a:ea typeface="Arial Unicode MS"/>
                <a:cs typeface="Arial Unicode MS"/>
              </a:rPr>
              <a:t> Maintenance par P.A.T.A et P.A.T.M à déterminer selon les besoins constatés</a:t>
            </a:r>
          </a:p>
          <a:p>
            <a:pPr marL="788986" lvl="1" indent="-342900">
              <a:buClr>
                <a:schemeClr val="bg2">
                  <a:lumMod val="25000"/>
                </a:schemeClr>
              </a:buClr>
              <a:buFont typeface="Wingdings"/>
              <a:buChar char="q"/>
              <a:defRPr/>
            </a:pPr>
            <a:r>
              <a:rPr lang="fr-FR" sz="2400">
                <a:latin typeface="Arial Unicode MS"/>
                <a:ea typeface="Arial Unicode MS"/>
                <a:cs typeface="Arial Unicode MS"/>
              </a:rPr>
              <a:t>Réfection de l’îlot entrée sud  chemin de la Maure en jardin sec</a:t>
            </a:r>
            <a:endParaRPr/>
          </a:p>
          <a:p>
            <a:pPr marL="628650" lvl="1" indent="-182563">
              <a:buNone/>
              <a:defRPr/>
            </a:pPr>
            <a:endParaRPr lang="fr-FR" sz="2000">
              <a:latin typeface="Arial Unicode MS"/>
              <a:ea typeface="Arial Unicode MS"/>
              <a:cs typeface="Arial Unicode MS"/>
            </a:endParaRPr>
          </a:p>
          <a:p>
            <a:pPr marL="788987" lvl="1" indent="-342900">
              <a:buClr>
                <a:schemeClr val="bg2">
                  <a:lumMod val="25000"/>
                </a:schemeClr>
              </a:buClr>
              <a:buFont typeface="Wingdings"/>
              <a:buChar char="Ø"/>
              <a:defRPr/>
            </a:pPr>
            <a:r>
              <a:rPr lang="fr-FR" sz="2400" b="1">
                <a:solidFill>
                  <a:schemeClr val="bg2">
                    <a:lumMod val="25000"/>
                  </a:schemeClr>
                </a:solidFill>
                <a:latin typeface="Arial Unicode MS"/>
                <a:ea typeface="Arial Unicode MS"/>
                <a:cs typeface="Arial Unicode MS"/>
              </a:rPr>
              <a:t>Financement par reprise sur provisions</a:t>
            </a:r>
            <a:endParaRPr lang="fr-FR" sz="2400" b="1" i="1">
              <a:solidFill>
                <a:schemeClr val="bg2">
                  <a:lumMod val="25000"/>
                </a:schemeClr>
              </a:solidFill>
              <a:latin typeface="Arial Unicode MS"/>
              <a:ea typeface="Arial Unicode MS"/>
              <a:cs typeface="Arial Unicode MS"/>
            </a:endParaRPr>
          </a:p>
          <a:p>
            <a:pPr marL="628650" lvl="1" indent="-182563">
              <a:buFont typeface="Wingdings"/>
              <a:buChar char="è"/>
              <a:defRPr/>
            </a:pPr>
            <a:endParaRPr lang="fr-FR" sz="2000" b="1" i="1"/>
          </a:p>
          <a:p>
            <a:pPr marL="628650" lvl="1" indent="-182563">
              <a:buFont typeface="Wingdings"/>
              <a:buNone/>
              <a:defRPr/>
            </a:pPr>
            <a:endParaRPr lang="fr-FR" b="1"/>
          </a:p>
          <a:p>
            <a:pPr marL="628650" lvl="1" indent="-182563">
              <a:defRPr/>
            </a:pPr>
            <a:endParaRPr lang="fr-FR" b="1"/>
          </a:p>
          <a:p>
            <a:pPr marL="628650" lvl="1" indent="-182563">
              <a:buFont typeface="Wingdings"/>
              <a:buNone/>
              <a:defRPr/>
            </a:pPr>
            <a:endParaRPr lang="fr-FR" sz="2000" b="1">
              <a:solidFill>
                <a:schemeClr val="hlink"/>
              </a:solidFill>
            </a:endParaRPr>
          </a:p>
        </p:txBody>
      </p:sp>
      <p:sp>
        <p:nvSpPr>
          <p:cNvPr id="23554" name="Rectangle 2"/>
          <p:cNvSpPr>
            <a:spLocks noGrp="1" noRot="1" noChangeArrowheads="1"/>
          </p:cNvSpPr>
          <p:nvPr>
            <p:ph type="title"/>
          </p:nvPr>
        </p:nvSpPr>
        <p:spPr bwMode="auto">
          <a:xfrm>
            <a:off x="457200" y="0"/>
            <a:ext cx="8229600" cy="981075"/>
          </a:xfrm>
        </p:spPr>
        <p:txBody>
          <a:bodyPr/>
          <a:lstStyle/>
          <a:p>
            <a:pPr algn="ctr">
              <a:defRPr/>
            </a:pPr>
            <a:r>
              <a:rPr lang="fr-FR">
                <a:solidFill>
                  <a:schemeClr val="accent1">
                    <a:lumMod val="50000"/>
                  </a:schemeClr>
                </a:solidFill>
                <a:latin typeface="Arial Unicode MS"/>
                <a:ea typeface="Arial Unicode MS"/>
                <a:cs typeface="Arial Unicode MS"/>
              </a:rPr>
              <a:t>TRAVAUX PREVUS 2025</a:t>
            </a:r>
            <a:endParaRPr/>
          </a:p>
        </p:txBody>
      </p:sp>
      <p:pic>
        <p:nvPicPr>
          <p:cNvPr id="6" name="Picture 5" descr="picto-travaux_lightbox.jpg"/>
          <p:cNvPicPr>
            <a:picLocks noChangeAspect="1"/>
          </p:cNvPicPr>
          <p:nvPr/>
        </p:nvPicPr>
        <p:blipFill>
          <a:blip r:embed="rId3" cstate="print"/>
          <a:stretch/>
        </p:blipFill>
        <p:spPr bwMode="auto">
          <a:xfrm>
            <a:off x="142844" y="0"/>
            <a:ext cx="1332812" cy="1332812"/>
          </a:xfrm>
          <a:prstGeom prst="rect">
            <a:avLst/>
          </a:prstGeom>
        </p:spPr>
      </p:pic>
      <p:sp>
        <p:nvSpPr>
          <p:cNvPr id="2"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714348" y="1428735"/>
            <a:ext cx="8301038" cy="5257724"/>
          </a:xfrm>
        </p:spPr>
        <p:txBody>
          <a:bodyPr/>
          <a:lstStyle/>
          <a:p>
            <a:pPr>
              <a:buClr>
                <a:schemeClr val="bg2">
                  <a:lumMod val="25000"/>
                </a:schemeClr>
              </a:buClr>
              <a:buSzPct val="100000"/>
              <a:buFont typeface="Wingdings"/>
              <a:buChar char="§"/>
              <a:defRPr/>
            </a:pPr>
            <a:r>
              <a:rPr lang="fr-FR" sz="2400" b="1"/>
              <a:t> </a:t>
            </a:r>
            <a:r>
              <a:rPr lang="fr-FR" sz="2400" b="1">
                <a:solidFill>
                  <a:schemeClr val="accent1">
                    <a:lumMod val="50000"/>
                  </a:schemeClr>
                </a:solidFill>
                <a:latin typeface="Arial Unicode MS"/>
                <a:ea typeface="Arial Unicode MS"/>
                <a:cs typeface="Arial Unicode MS"/>
              </a:rPr>
              <a:t>Eaux pluviales :</a:t>
            </a:r>
            <a:endParaRPr/>
          </a:p>
          <a:p>
            <a:pPr>
              <a:buClr>
                <a:schemeClr val="bg2">
                  <a:lumMod val="25000"/>
                </a:schemeClr>
              </a:buClr>
              <a:buSzPct val="100000"/>
              <a:buFont typeface="Arial"/>
              <a:buChar char="•"/>
              <a:defRPr/>
            </a:pPr>
            <a:r>
              <a:rPr lang="fr-FR" sz="1800">
                <a:latin typeface="Arial Unicode MS"/>
                <a:ea typeface="Arial Unicode MS"/>
                <a:cs typeface="Arial Unicode MS"/>
              </a:rPr>
              <a:t>Visite  et curage : 2,1 km (62 regards, 66 avaloirs et 24 grilles)</a:t>
            </a:r>
            <a:endParaRPr/>
          </a:p>
          <a:p>
            <a:pPr marL="367200">
              <a:buClr>
                <a:schemeClr val="bg2">
                  <a:lumMod val="25000"/>
                </a:schemeClr>
              </a:buClr>
              <a:buSzPct val="100000"/>
              <a:buFont typeface="Arial"/>
              <a:buChar char="•"/>
              <a:defRPr/>
            </a:pPr>
            <a:r>
              <a:rPr lang="fr-FR" sz="1800">
                <a:latin typeface="Arial Unicode MS"/>
                <a:ea typeface="Arial Unicode MS"/>
                <a:cs typeface="Arial Unicode MS"/>
              </a:rPr>
              <a:t>Aménagements et réparations en fonction des éventuelles dégradations non connues à ce jour</a:t>
            </a:r>
            <a:endParaRPr/>
          </a:p>
          <a:p>
            <a:pPr>
              <a:buNone/>
              <a:defRPr/>
            </a:pPr>
            <a:r>
              <a:rPr lang="fr-FR" sz="1800">
                <a:latin typeface="Arial Unicode MS"/>
                <a:ea typeface="Arial Unicode MS"/>
                <a:cs typeface="Arial Unicode MS"/>
              </a:rPr>
              <a:t>	</a:t>
            </a:r>
            <a:endParaRPr lang="fr-FR" sz="1800" b="1">
              <a:solidFill>
                <a:schemeClr val="accent1">
                  <a:lumMod val="50000"/>
                </a:schemeClr>
              </a:solidFill>
              <a:latin typeface="Arial Unicode MS"/>
              <a:ea typeface="Arial Unicode MS"/>
              <a:cs typeface="Arial Unicode MS"/>
            </a:endParaRPr>
          </a:p>
          <a:p>
            <a:pPr marL="1431925" indent="0">
              <a:buClr>
                <a:schemeClr val="bg2">
                  <a:lumMod val="25000"/>
                </a:schemeClr>
              </a:buClr>
              <a:buFont typeface="Wingdings"/>
              <a:buChar char="Ø"/>
              <a:defRPr/>
            </a:pPr>
            <a:r>
              <a:rPr lang="fr-FR" sz="1800" b="1">
                <a:solidFill>
                  <a:schemeClr val="accent1">
                    <a:lumMod val="50000"/>
                  </a:schemeClr>
                </a:solidFill>
                <a:latin typeface="Arial Unicode MS"/>
                <a:ea typeface="Arial Unicode MS"/>
                <a:cs typeface="Arial Unicode MS"/>
              </a:rPr>
              <a:t>   </a:t>
            </a:r>
            <a:r>
              <a:rPr lang="fr-FR" sz="1800" b="1">
                <a:solidFill>
                  <a:schemeClr val="bg2">
                    <a:lumMod val="25000"/>
                  </a:schemeClr>
                </a:solidFill>
                <a:latin typeface="Arial Unicode MS"/>
                <a:ea typeface="Arial Unicode MS"/>
                <a:cs typeface="Arial Unicode MS"/>
              </a:rPr>
              <a:t>Financement  budget et  reprise sur provisions </a:t>
            </a:r>
            <a:endParaRPr/>
          </a:p>
          <a:p>
            <a:pPr marL="109728" indent="0">
              <a:buNone/>
              <a:defRPr/>
            </a:pPr>
            <a:endParaRPr lang="fr-FR" sz="1800" b="1">
              <a:solidFill>
                <a:schemeClr val="accent1">
                  <a:lumMod val="50000"/>
                </a:schemeClr>
              </a:solidFill>
              <a:latin typeface="Arial Unicode MS"/>
              <a:ea typeface="Arial Unicode MS"/>
              <a:cs typeface="Arial Unicode MS"/>
            </a:endParaRPr>
          </a:p>
          <a:p>
            <a:pPr>
              <a:buClr>
                <a:schemeClr val="bg2">
                  <a:lumMod val="25000"/>
                </a:schemeClr>
              </a:buClr>
              <a:buSzPct val="100000"/>
              <a:buFont typeface="Wingdings"/>
              <a:buChar char="§"/>
              <a:defRPr/>
            </a:pPr>
            <a:r>
              <a:rPr lang="fr-FR" sz="2400" b="1">
                <a:latin typeface="Arial Unicode MS"/>
                <a:ea typeface="Arial Unicode MS"/>
                <a:cs typeface="Arial Unicode MS"/>
              </a:rPr>
              <a:t> Assainissement  (eaux usées) :</a:t>
            </a:r>
            <a:endParaRPr/>
          </a:p>
          <a:p>
            <a:pPr>
              <a:buClr>
                <a:schemeClr val="bg2">
                  <a:lumMod val="25000"/>
                </a:schemeClr>
              </a:buClr>
              <a:buSzPct val="100000"/>
              <a:buFont typeface="Arial"/>
              <a:buChar char="•"/>
              <a:defRPr/>
            </a:pPr>
            <a:r>
              <a:rPr lang="fr-FR" sz="1800">
                <a:latin typeface="Arial Unicode MS"/>
                <a:ea typeface="Arial Unicode MS"/>
                <a:cs typeface="Arial Unicode MS"/>
              </a:rPr>
              <a:t>Visite selon plan et curage ou chemisage en cas de besoin détecté (SNADEC ou HYDROSONIC)  : 2,6 km et 124 regards</a:t>
            </a:r>
            <a:endParaRPr/>
          </a:p>
          <a:p>
            <a:pPr>
              <a:buClr>
                <a:schemeClr val="bg2">
                  <a:lumMod val="25000"/>
                </a:schemeClr>
              </a:buClr>
              <a:buSzPct val="100000"/>
              <a:buFont typeface="Arial"/>
              <a:buChar char="•"/>
              <a:defRPr/>
            </a:pPr>
            <a:r>
              <a:rPr lang="fr-FR" sz="1800">
                <a:latin typeface="Arial Unicode MS"/>
                <a:ea typeface="Arial Unicode MS"/>
                <a:cs typeface="Arial Unicode MS"/>
              </a:rPr>
              <a:t>Aménagements et réparations fonction des  éventuelles dégradations  </a:t>
            </a:r>
            <a:endParaRPr/>
          </a:p>
          <a:p>
            <a:pPr>
              <a:buSzPct val="100000"/>
              <a:buNone/>
              <a:defRPr/>
            </a:pPr>
            <a:r>
              <a:rPr lang="fr-FR" sz="1800">
                <a:latin typeface="Arial Unicode MS"/>
                <a:ea typeface="Arial Unicode MS"/>
                <a:cs typeface="Arial Unicode MS"/>
              </a:rPr>
              <a:t>     non connues</a:t>
            </a:r>
            <a:r>
              <a:rPr lang="fr-FR" sz="1800">
                <a:solidFill>
                  <a:srgbClr val="00B050"/>
                </a:solidFill>
                <a:latin typeface="Arial Unicode MS"/>
                <a:ea typeface="Arial Unicode MS"/>
                <a:cs typeface="Arial Unicode MS"/>
              </a:rPr>
              <a:t> </a:t>
            </a:r>
            <a:r>
              <a:rPr lang="fr-FR" sz="1800">
                <a:latin typeface="Arial Unicode MS"/>
                <a:ea typeface="Arial Unicode MS"/>
                <a:cs typeface="Arial Unicode MS"/>
              </a:rPr>
              <a:t>à ce jour </a:t>
            </a:r>
            <a:endParaRPr/>
          </a:p>
          <a:p>
            <a:pPr>
              <a:buClr>
                <a:schemeClr val="bg2">
                  <a:lumMod val="25000"/>
                </a:schemeClr>
              </a:buClr>
              <a:buSzPct val="100000"/>
              <a:buFont typeface="Arial"/>
              <a:buChar char="•"/>
              <a:defRPr/>
            </a:pPr>
            <a:r>
              <a:rPr lang="fr-FR" sz="1800" b="1">
                <a:latin typeface="Arial Unicode MS"/>
                <a:ea typeface="Arial Unicode MS"/>
                <a:cs typeface="Arial Unicode MS"/>
              </a:rPr>
              <a:t>Réparation des défaillances constatées sur le réseau</a:t>
            </a:r>
            <a:endParaRPr/>
          </a:p>
          <a:p>
            <a:pPr>
              <a:buSzPct val="100000"/>
              <a:buNone/>
              <a:defRPr/>
            </a:pPr>
            <a:endParaRPr lang="fr-FR" sz="1800" b="1">
              <a:latin typeface="Arial Unicode MS"/>
              <a:ea typeface="Arial Unicode MS"/>
              <a:cs typeface="Arial Unicode MS"/>
            </a:endParaRPr>
          </a:p>
          <a:p>
            <a:pPr marL="1798638" indent="-274638">
              <a:buClr>
                <a:schemeClr val="bg2">
                  <a:lumMod val="25000"/>
                </a:schemeClr>
              </a:buClr>
              <a:buSzPct val="100000"/>
              <a:buFont typeface="Wingdings"/>
              <a:buChar char="Ø"/>
              <a:defRPr/>
            </a:pPr>
            <a:r>
              <a:rPr lang="fr-FR" sz="1800" b="1">
                <a:solidFill>
                  <a:schemeClr val="bg2">
                    <a:lumMod val="25000"/>
                  </a:schemeClr>
                </a:solidFill>
                <a:latin typeface="Arial Unicode MS"/>
                <a:ea typeface="Arial Unicode MS"/>
                <a:cs typeface="Arial Unicode MS"/>
              </a:rPr>
              <a:t>Financement budget et reprise sur provisions</a:t>
            </a:r>
            <a:endParaRPr/>
          </a:p>
        </p:txBody>
      </p:sp>
      <p:sp>
        <p:nvSpPr>
          <p:cNvPr id="2" name="Titre 1"/>
          <p:cNvSpPr>
            <a:spLocks noGrp="1"/>
          </p:cNvSpPr>
          <p:nvPr>
            <p:ph type="title"/>
          </p:nvPr>
        </p:nvSpPr>
        <p:spPr bwMode="auto">
          <a:xfrm>
            <a:off x="914400" y="0"/>
            <a:ext cx="8229600" cy="1071546"/>
          </a:xfrm>
        </p:spPr>
        <p:txBody>
          <a:bodyPr/>
          <a:lstStyle/>
          <a:p>
            <a:pPr algn="ctr">
              <a:defRPr/>
            </a:pPr>
            <a:r>
              <a:rPr lang="fr-FR">
                <a:solidFill>
                  <a:schemeClr val="accent1">
                    <a:lumMod val="50000"/>
                  </a:schemeClr>
                </a:solidFill>
                <a:latin typeface="Arial Unicode MS"/>
                <a:ea typeface="Arial Unicode MS"/>
                <a:cs typeface="Arial Unicode MS"/>
              </a:rPr>
              <a:t>TRAVAUX PREVUS 2025 </a:t>
            </a:r>
            <a:r>
              <a:rPr lang="fr-FR" sz="2800">
                <a:solidFill>
                  <a:schemeClr val="accent1">
                    <a:lumMod val="50000"/>
                  </a:schemeClr>
                </a:solidFill>
                <a:latin typeface="Arial Unicode MS"/>
                <a:ea typeface="Arial Unicode MS"/>
                <a:cs typeface="Arial Unicode MS"/>
              </a:rPr>
              <a:t>(1/4)</a:t>
            </a:r>
            <a:endParaRPr/>
          </a:p>
        </p:txBody>
      </p:sp>
      <p:pic>
        <p:nvPicPr>
          <p:cNvPr id="6" name="Picture 5" descr="picto-travaux_lightbox.jpg"/>
          <p:cNvPicPr>
            <a:picLocks noChangeAspect="1"/>
          </p:cNvPicPr>
          <p:nvPr/>
        </p:nvPicPr>
        <p:blipFill>
          <a:blip r:embed="rId3" cstate="print"/>
          <a:stretch/>
        </p:blipFill>
        <p:spPr bwMode="auto">
          <a:xfrm>
            <a:off x="-32" y="0"/>
            <a:ext cx="1428760" cy="1428760"/>
          </a:xfrm>
          <a:prstGeom prst="rect">
            <a:avLst/>
          </a:prstGeom>
        </p:spPr>
      </p:pic>
      <p:sp>
        <p:nvSpPr>
          <p:cNvPr id="4"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556" name="Rectangle 4"/>
          <p:cNvSpPr>
            <a:spLocks noGrp="1" noChangeArrowheads="1"/>
          </p:cNvSpPr>
          <p:nvPr>
            <p:ph idx="1"/>
          </p:nvPr>
        </p:nvSpPr>
        <p:spPr bwMode="auto">
          <a:xfrm>
            <a:off x="417672" y="975831"/>
            <a:ext cx="8229600" cy="5400675"/>
          </a:xfrm>
        </p:spPr>
        <p:txBody>
          <a:bodyPr vertOverflow="overflow" horzOverflow="overflow" vert="horz" wrap="square" lIns="91440" tIns="45720" rIns="91440" bIns="45720" numCol="1" spcCol="0" rtlCol="0" fromWordArt="0" anchor="t" anchorCtr="0" forceAA="0" compatLnSpc="0">
            <a:normAutofit fontScale="90000" lnSpcReduction="10000"/>
          </a:bodyPr>
          <a:lstStyle/>
          <a:p>
            <a:pPr marL="788987" lvl="1" indent="-342900">
              <a:buClr>
                <a:schemeClr val="accent1">
                  <a:lumMod val="75000"/>
                </a:schemeClr>
              </a:buClr>
              <a:buFont typeface="Wingdings"/>
              <a:buChar char="§"/>
              <a:defRPr/>
            </a:pPr>
            <a:r>
              <a:rPr lang="fr-FR" sz="2800" b="1" dirty="0">
                <a:solidFill>
                  <a:schemeClr val="bg2">
                    <a:lumMod val="25000"/>
                  </a:schemeClr>
                </a:solidFill>
                <a:latin typeface="Arial Unicode MS"/>
                <a:ea typeface="Arial Unicode MS"/>
                <a:cs typeface="Arial Unicode MS"/>
              </a:rPr>
              <a:t>Eclairage</a:t>
            </a:r>
            <a:endParaRPr lang="fr-FR" sz="2400" b="1" dirty="0">
              <a:solidFill>
                <a:schemeClr val="bg2">
                  <a:lumMod val="25000"/>
                </a:schemeClr>
              </a:solidFill>
              <a:latin typeface="Arial Unicode MS"/>
              <a:ea typeface="Arial Unicode MS"/>
              <a:cs typeface="Arial Unicode MS"/>
            </a:endParaRPr>
          </a:p>
          <a:p>
            <a:pPr marL="446086" lvl="1" indent="0">
              <a:buClr>
                <a:schemeClr val="accent1">
                  <a:lumMod val="75000"/>
                </a:schemeClr>
              </a:buClr>
              <a:buFont typeface="Wingdings"/>
              <a:buNone/>
              <a:defRPr/>
            </a:pPr>
            <a:endParaRPr lang="fr-FR" sz="2400" b="1" dirty="0">
              <a:solidFill>
                <a:schemeClr val="bg2">
                  <a:lumMod val="25000"/>
                </a:schemeClr>
              </a:solidFill>
              <a:latin typeface="Arial Unicode MS"/>
              <a:ea typeface="Arial Unicode MS"/>
              <a:cs typeface="Arial Unicode MS"/>
            </a:endParaRPr>
          </a:p>
          <a:p>
            <a:pPr marL="788987" lvl="1" indent="-342900">
              <a:buClr>
                <a:schemeClr val="accent1">
                  <a:lumMod val="75000"/>
                </a:schemeClr>
              </a:buClr>
              <a:buFont typeface="Wingdings"/>
              <a:buChar char="ü"/>
              <a:defRPr/>
            </a:pPr>
            <a:r>
              <a:rPr lang="fr-FR" sz="2400" dirty="0">
                <a:latin typeface="Arial Unicode MS"/>
                <a:ea typeface="Arial Unicode MS"/>
                <a:cs typeface="Arial Unicode MS"/>
              </a:rPr>
              <a:t>Passage progressif à la technique LED en fonction des défaillances  et de l’évolution du réseau</a:t>
            </a:r>
            <a:endParaRPr dirty="0"/>
          </a:p>
          <a:p>
            <a:pPr marL="788987" lvl="1" indent="-342900">
              <a:buClr>
                <a:schemeClr val="accent1">
                  <a:lumMod val="75000"/>
                </a:schemeClr>
              </a:buClr>
              <a:buNone/>
              <a:defRPr/>
            </a:pPr>
            <a:endParaRPr lang="fr-FR" sz="2400" dirty="0">
              <a:latin typeface="Arial Unicode MS"/>
              <a:ea typeface="Arial Unicode MS"/>
              <a:cs typeface="Arial Unicode MS"/>
            </a:endParaRPr>
          </a:p>
          <a:p>
            <a:pPr marL="788987" lvl="1" indent="-342900">
              <a:buClr>
                <a:schemeClr val="accent1">
                  <a:lumMod val="75000"/>
                </a:schemeClr>
              </a:buClr>
              <a:buFont typeface="Wingdings"/>
              <a:buChar char="ü"/>
              <a:defRPr/>
            </a:pPr>
            <a:r>
              <a:rPr lang="fr-FR" sz="2400" dirty="0">
                <a:latin typeface="Arial Unicode MS"/>
                <a:ea typeface="Arial Unicode MS"/>
                <a:cs typeface="Arial Unicode MS"/>
              </a:rPr>
              <a:t>Maintenance des candélabres</a:t>
            </a:r>
            <a:endParaRPr dirty="0"/>
          </a:p>
          <a:p>
            <a:pPr marL="446087" lvl="1" indent="0">
              <a:buClr>
                <a:schemeClr val="accent1">
                  <a:lumMod val="75000"/>
                </a:schemeClr>
              </a:buClr>
              <a:buNone/>
              <a:defRPr/>
            </a:pPr>
            <a:endParaRPr lang="fr-FR" sz="2400" dirty="0">
              <a:latin typeface="Arial Unicode MS"/>
              <a:ea typeface="Arial Unicode MS"/>
              <a:cs typeface="Arial Unicode MS"/>
            </a:endParaRPr>
          </a:p>
          <a:p>
            <a:pPr marL="788987" lvl="1" indent="-342900">
              <a:buClr>
                <a:schemeClr val="accent1">
                  <a:lumMod val="75000"/>
                </a:schemeClr>
              </a:buClr>
              <a:buFont typeface="Wingdings"/>
              <a:buChar char="ü"/>
              <a:defRPr/>
            </a:pPr>
            <a:r>
              <a:rPr lang="fr-FR" sz="2400" dirty="0">
                <a:latin typeface="Arial Unicode MS"/>
                <a:ea typeface="Arial Unicode MS"/>
                <a:cs typeface="Arial Unicode MS"/>
              </a:rPr>
              <a:t>Extensions et renouvellements en fonction des  constats et incidents</a:t>
            </a:r>
            <a:endParaRPr dirty="0"/>
          </a:p>
          <a:p>
            <a:pPr marL="844169" lvl="2" indent="-342900">
              <a:buClr>
                <a:schemeClr val="bg2">
                  <a:lumMod val="25000"/>
                </a:schemeClr>
              </a:buClr>
              <a:buNone/>
              <a:defRPr/>
            </a:pPr>
            <a:r>
              <a:rPr lang="fr-FR" sz="2400" b="1" dirty="0" smtClean="0">
                <a:solidFill>
                  <a:schemeClr val="accent1">
                    <a:lumMod val="50000"/>
                  </a:schemeClr>
                </a:solidFill>
                <a:latin typeface="Arial Unicode MS"/>
                <a:ea typeface="Arial Unicode MS"/>
                <a:cs typeface="Arial Unicode MS"/>
              </a:rPr>
              <a:t>Financement </a:t>
            </a:r>
            <a:r>
              <a:rPr lang="fr-FR" sz="2400" b="1" dirty="0">
                <a:solidFill>
                  <a:schemeClr val="accent1">
                    <a:lumMod val="50000"/>
                  </a:schemeClr>
                </a:solidFill>
                <a:latin typeface="Arial Unicode MS"/>
                <a:ea typeface="Arial Unicode MS"/>
                <a:cs typeface="Arial Unicode MS"/>
              </a:rPr>
              <a:t>budget et reprise sur provisions, réalisation interne et externe</a:t>
            </a:r>
            <a:endParaRPr dirty="0"/>
          </a:p>
          <a:p>
            <a:pPr marL="628650" lvl="1" indent="-182563">
              <a:buFont typeface="Wingdings"/>
              <a:buNone/>
              <a:defRPr/>
            </a:pPr>
            <a:endParaRPr lang="fr-FR" sz="2400" b="1" dirty="0">
              <a:latin typeface="Arial Unicode MS"/>
              <a:ea typeface="Arial Unicode MS"/>
              <a:cs typeface="Arial Unicode MS"/>
            </a:endParaRPr>
          </a:p>
          <a:p>
            <a:pPr marL="628650" lvl="1" indent="-182563">
              <a:buFont typeface="Wingdings"/>
              <a:buNone/>
              <a:defRPr/>
            </a:pPr>
            <a:endParaRPr lang="fr-FR" sz="1800" b="1" dirty="0">
              <a:latin typeface="Arial"/>
              <a:cs typeface="Arial"/>
            </a:endParaRPr>
          </a:p>
        </p:txBody>
      </p:sp>
      <p:sp>
        <p:nvSpPr>
          <p:cNvPr id="23554" name="Rectangle 2"/>
          <p:cNvSpPr>
            <a:spLocks noGrp="1" noRot="1" noChangeArrowheads="1"/>
          </p:cNvSpPr>
          <p:nvPr>
            <p:ph type="title"/>
          </p:nvPr>
        </p:nvSpPr>
        <p:spPr bwMode="auto">
          <a:xfrm>
            <a:off x="457200" y="0"/>
            <a:ext cx="8229600" cy="981075"/>
          </a:xfrm>
        </p:spPr>
        <p:txBody>
          <a:bodyPr>
            <a:normAutofit fontScale="90000"/>
          </a:bodyPr>
          <a:lstStyle/>
          <a:p>
            <a:pPr algn="ctr">
              <a:defRPr/>
            </a:pPr>
            <a:r>
              <a:rPr lang="fr-FR">
                <a:solidFill>
                  <a:schemeClr val="accent1">
                    <a:lumMod val="50000"/>
                  </a:schemeClr>
                </a:solidFill>
                <a:latin typeface="Arial Unicode MS"/>
                <a:ea typeface="Arial Unicode MS"/>
                <a:cs typeface="Arial Unicode MS"/>
              </a:rPr>
              <a:t>TRAVAUX PREVUS 2025 </a:t>
            </a:r>
            <a:r>
              <a:rPr lang="fr-FR" sz="2700">
                <a:solidFill>
                  <a:schemeClr val="accent1">
                    <a:lumMod val="50000"/>
                  </a:schemeClr>
                </a:solidFill>
                <a:latin typeface="Arial Unicode MS"/>
                <a:ea typeface="Arial Unicode MS"/>
                <a:cs typeface="Arial Unicode MS"/>
              </a:rPr>
              <a:t>(2/4)</a:t>
            </a:r>
            <a:br>
              <a:rPr lang="fr-FR" sz="2700">
                <a:solidFill>
                  <a:schemeClr val="accent1">
                    <a:lumMod val="50000"/>
                  </a:schemeClr>
                </a:solidFill>
                <a:latin typeface="Arial Unicode MS"/>
                <a:ea typeface="Arial Unicode MS"/>
                <a:cs typeface="Arial Unicode MS"/>
              </a:rPr>
            </a:br>
            <a:endParaRPr lang="fr-FR" sz="2700">
              <a:solidFill>
                <a:schemeClr val="accent1">
                  <a:lumMod val="50000"/>
                </a:schemeClr>
              </a:solidFill>
              <a:latin typeface="Arial Unicode MS"/>
              <a:ea typeface="Arial Unicode MS"/>
              <a:cs typeface="Arial Unicode MS"/>
            </a:endParaRPr>
          </a:p>
        </p:txBody>
      </p:sp>
      <p:pic>
        <p:nvPicPr>
          <p:cNvPr id="5" name="Picture 4" descr="ampoule-allumee-depuis-110-ans-1000x800.jpg"/>
          <p:cNvPicPr>
            <a:picLocks noChangeAspect="1"/>
          </p:cNvPicPr>
          <p:nvPr/>
        </p:nvPicPr>
        <p:blipFill>
          <a:blip r:embed="rId3" cstate="print"/>
          <a:stretch/>
        </p:blipFill>
        <p:spPr bwMode="auto">
          <a:xfrm rot="906895">
            <a:off x="7882164" y="616777"/>
            <a:ext cx="1160838" cy="928670"/>
          </a:xfrm>
          <a:prstGeom prst="rect">
            <a:avLst/>
          </a:prstGeom>
        </p:spPr>
      </p:pic>
      <p:sp>
        <p:nvSpPr>
          <p:cNvPr id="2"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363" name="Rectangle 3"/>
          <p:cNvSpPr>
            <a:spLocks noGrp="1" noChangeArrowheads="1"/>
          </p:cNvSpPr>
          <p:nvPr>
            <p:ph idx="1"/>
          </p:nvPr>
        </p:nvSpPr>
        <p:spPr bwMode="auto">
          <a:xfrm>
            <a:off x="693314" y="620688"/>
            <a:ext cx="8446020" cy="6153016"/>
          </a:xfrm>
        </p:spPr>
        <p:txBody>
          <a:bodyPr vertOverflow="overflow" horzOverflow="overflow" vert="horz" wrap="square" lIns="91440" tIns="45720" rIns="91440" bIns="45720" numCol="1" spcCol="0" rtlCol="0" fromWordArt="0" anchor="t" anchorCtr="0" forceAA="0" compatLnSpc="0">
            <a:normAutofit/>
          </a:bodyPr>
          <a:lstStyle/>
          <a:p>
            <a:pPr>
              <a:buSzPct val="100000"/>
              <a:buNone/>
              <a:defRPr/>
            </a:pPr>
            <a:r>
              <a:rPr lang="fr-FR" sz="1600" dirty="0">
                <a:latin typeface="Arial"/>
                <a:ea typeface="Arial Unicode MS"/>
                <a:cs typeface="Arial"/>
              </a:rPr>
              <a:t>    L’exploitation des ouvrages et de la forêt du Domaine dont l’ALDE est  gestionnaire est à présent maîtrisée, les travaux de maintenance et de renouvellement sont à prévoir en permanence en fonction de l’évolution des ouvrages et de la forêt. Outre les prestations spécifiques d’entreprises, ils nécessitent  400 « homme/jour » de travail par an.</a:t>
            </a:r>
            <a:endParaRPr dirty="0"/>
          </a:p>
          <a:p>
            <a:pPr>
              <a:buSzPct val="100000"/>
              <a:buNone/>
              <a:defRPr/>
            </a:pPr>
            <a:r>
              <a:rPr lang="fr-FR" sz="1600" dirty="0">
                <a:latin typeface="Arial"/>
                <a:ea typeface="Arial Unicode MS"/>
                <a:cs typeface="Arial"/>
              </a:rPr>
              <a:t>    Les réalisations et actions issues des décisions des AG 2024 et antérieures, évoquées, voire décrites dans les chapitres suivants, se poursuivront sur les années 2025 et ultérieures.</a:t>
            </a:r>
            <a:endParaRPr dirty="0"/>
          </a:p>
          <a:p>
            <a:pPr>
              <a:buSzPct val="100000"/>
              <a:buNone/>
              <a:defRPr/>
            </a:pPr>
            <a:r>
              <a:rPr lang="fr-FR" sz="1600" dirty="0">
                <a:latin typeface="Arial"/>
                <a:ea typeface="Arial Unicode MS"/>
                <a:cs typeface="Arial"/>
              </a:rPr>
              <a:t>    Je profite de notre rencontre annuelle pour réaffirmer les priorités de la gestion mise en œuvre par le syndicat de l’ALDE :</a:t>
            </a:r>
            <a:endParaRPr dirty="0"/>
          </a:p>
          <a:p>
            <a:pPr marL="109538" indent="246063">
              <a:buSzPct val="100000"/>
              <a:buNone/>
              <a:defRPr/>
            </a:pPr>
            <a:r>
              <a:rPr lang="fr-FR" sz="1600" dirty="0">
                <a:latin typeface="Arial"/>
                <a:ea typeface="Arial Unicode MS"/>
                <a:cs typeface="Arial"/>
              </a:rPr>
              <a:t>1 - assurer la pérennité des ouvrages par les opérations de maintenance et de   </a:t>
            </a:r>
          </a:p>
          <a:p>
            <a:pPr marL="109537" indent="246062">
              <a:buSzPct val="100000"/>
              <a:buNone/>
              <a:defRPr/>
            </a:pPr>
            <a:r>
              <a:rPr lang="fr-FR" sz="1600" dirty="0">
                <a:latin typeface="Arial"/>
                <a:ea typeface="Arial Unicode MS"/>
                <a:cs typeface="Arial"/>
              </a:rPr>
              <a:t>renouvellement </a:t>
            </a:r>
            <a:r>
              <a:rPr lang="fr-FR" sz="1600" dirty="0" smtClean="0">
                <a:latin typeface="Arial"/>
                <a:ea typeface="Arial Unicode MS"/>
                <a:cs typeface="Arial"/>
              </a:rPr>
              <a:t>: routes </a:t>
            </a:r>
            <a:r>
              <a:rPr lang="fr-FR" sz="1600" dirty="0">
                <a:latin typeface="Arial"/>
                <a:ea typeface="Arial Unicode MS"/>
                <a:cs typeface="Arial"/>
              </a:rPr>
              <a:t>/ réseau </a:t>
            </a:r>
            <a:r>
              <a:rPr lang="fr-FR" sz="1600" dirty="0" smtClean="0">
                <a:latin typeface="Arial"/>
                <a:ea typeface="Arial Unicode MS"/>
                <a:cs typeface="Arial"/>
              </a:rPr>
              <a:t>assainissement </a:t>
            </a:r>
            <a:r>
              <a:rPr lang="fr-FR" sz="1600" dirty="0">
                <a:latin typeface="Arial"/>
                <a:ea typeface="Arial Unicode MS"/>
                <a:cs typeface="Arial"/>
              </a:rPr>
              <a:t>/ réseau </a:t>
            </a:r>
            <a:r>
              <a:rPr lang="fr-FR" sz="1600" dirty="0" smtClean="0">
                <a:latin typeface="Arial"/>
                <a:ea typeface="Arial Unicode MS"/>
                <a:cs typeface="Arial"/>
              </a:rPr>
              <a:t>eaux </a:t>
            </a:r>
            <a:r>
              <a:rPr lang="fr-FR" sz="1600" dirty="0">
                <a:latin typeface="Arial"/>
                <a:ea typeface="Arial Unicode MS"/>
                <a:cs typeface="Arial"/>
              </a:rPr>
              <a:t>pluviales / éclairage /  </a:t>
            </a:r>
          </a:p>
          <a:p>
            <a:pPr marL="109537" indent="246062">
              <a:buSzPct val="100000"/>
              <a:buNone/>
              <a:defRPr/>
            </a:pPr>
            <a:r>
              <a:rPr lang="fr-FR" sz="1600" dirty="0">
                <a:latin typeface="Arial"/>
                <a:ea typeface="Arial Unicode MS"/>
                <a:cs typeface="Arial"/>
              </a:rPr>
              <a:t>locaux poubelles</a:t>
            </a:r>
            <a:endParaRPr dirty="0"/>
          </a:p>
          <a:p>
            <a:pPr marL="355600" indent="0">
              <a:buSzPct val="100000"/>
              <a:buNone/>
              <a:defRPr/>
            </a:pPr>
            <a:r>
              <a:rPr lang="fr-FR" sz="1600" dirty="0">
                <a:latin typeface="Arial"/>
                <a:ea typeface="Arial Unicode MS"/>
                <a:cs typeface="Arial"/>
              </a:rPr>
              <a:t>2 </a:t>
            </a:r>
            <a:r>
              <a:rPr lang="fr-FR" sz="1600" dirty="0" smtClean="0">
                <a:latin typeface="Arial"/>
                <a:ea typeface="Arial Unicode MS"/>
                <a:cs typeface="Arial"/>
              </a:rPr>
              <a:t>- </a:t>
            </a:r>
            <a:r>
              <a:rPr lang="fr-FR" sz="1600" dirty="0">
                <a:latin typeface="Arial"/>
                <a:ea typeface="Arial Unicode MS"/>
                <a:cs typeface="Arial"/>
              </a:rPr>
              <a:t>maintenance et développement de la  forêt et des espaces verts, en particulier sur les plans sécuritaire, adaptation des essences et aménagement au regard des contraintes météo</a:t>
            </a:r>
            <a:endParaRPr dirty="0"/>
          </a:p>
          <a:p>
            <a:pPr marL="355600" indent="0">
              <a:buSzPct val="100000"/>
              <a:buNone/>
              <a:defRPr/>
            </a:pPr>
            <a:r>
              <a:rPr lang="fr-FR" sz="1600" dirty="0">
                <a:latin typeface="Arial"/>
                <a:ea typeface="Arial Unicode MS"/>
                <a:cs typeface="Arial"/>
              </a:rPr>
              <a:t>3 </a:t>
            </a:r>
            <a:r>
              <a:rPr lang="fr-FR" sz="1600" dirty="0" smtClean="0">
                <a:latin typeface="Arial"/>
                <a:ea typeface="Arial Unicode MS"/>
                <a:cs typeface="Arial"/>
              </a:rPr>
              <a:t>- mise </a:t>
            </a:r>
            <a:r>
              <a:rPr lang="fr-FR" sz="1600" dirty="0">
                <a:latin typeface="Arial"/>
                <a:ea typeface="Arial Unicode MS"/>
                <a:cs typeface="Arial"/>
              </a:rPr>
              <a:t>en œuvre, en fonction des ressources résiduelles disponibles, du ramassage des déchets verts issus des jardins privatifs, du maintien de l’aspect visuel des voies, de la propreté des locaux poubelles, dégradée par les incivilités </a:t>
            </a:r>
            <a:r>
              <a:rPr lang="fr-FR" sz="1600" dirty="0" smtClean="0">
                <a:latin typeface="Arial"/>
                <a:ea typeface="Arial Unicode MS"/>
                <a:cs typeface="Arial"/>
              </a:rPr>
              <a:t>récurrentes</a:t>
            </a:r>
            <a:endParaRPr dirty="0"/>
          </a:p>
          <a:p>
            <a:pPr marL="355600" indent="-177800">
              <a:buSzPct val="100000"/>
              <a:buNone/>
              <a:defRPr/>
            </a:pPr>
            <a:r>
              <a:rPr lang="fr-FR" sz="1600" dirty="0">
                <a:latin typeface="Arial"/>
                <a:ea typeface="Arial Unicode MS"/>
                <a:cs typeface="Arial"/>
              </a:rPr>
              <a:t>   A l’instar des années précédentes, le syndicat réaffirme sa volonté de collaborer avec la Municipalité et NCA, en particulier pour la forêt, vidéo surveillance, déchets verts,     </a:t>
            </a:r>
          </a:p>
          <a:p>
            <a:pPr marL="355599" indent="-177799">
              <a:buSzPct val="100000"/>
              <a:buNone/>
              <a:defRPr/>
            </a:pPr>
            <a:r>
              <a:rPr lang="fr-FR" sz="1600" dirty="0">
                <a:latin typeface="Arial"/>
                <a:ea typeface="Arial Unicode MS"/>
                <a:cs typeface="Arial"/>
              </a:rPr>
              <a:t>                ordures ménagères et pacification de Marcel Pagnol et de nos voies.</a:t>
            </a:r>
          </a:p>
          <a:p>
            <a:pPr>
              <a:defRPr/>
            </a:pPr>
            <a:endParaRPr lang="fr-FR" sz="1800" b="1" dirty="0">
              <a:latin typeface="Arial Unicode MS"/>
              <a:ea typeface="Arial Unicode MS"/>
              <a:cs typeface="Arial Unicode MS"/>
            </a:endParaRPr>
          </a:p>
        </p:txBody>
      </p:sp>
      <p:sp>
        <p:nvSpPr>
          <p:cNvPr id="15362" name="Rectangle 2"/>
          <p:cNvSpPr>
            <a:spLocks noGrp="1" noRot="1" noChangeArrowheads="1"/>
          </p:cNvSpPr>
          <p:nvPr>
            <p:ph type="title"/>
          </p:nvPr>
        </p:nvSpPr>
        <p:spPr bwMode="auto">
          <a:xfrm>
            <a:off x="539749" y="0"/>
            <a:ext cx="8229600" cy="692695"/>
          </a:xfrm>
        </p:spPr>
        <p:txBody>
          <a:bodyPr>
            <a:normAutofit fontScale="90000"/>
          </a:bodyPr>
          <a:lstStyle/>
          <a:p>
            <a:pPr algn="ctr">
              <a:defRPr/>
            </a:pPr>
            <a:r>
              <a:rPr lang="fr-FR">
                <a:solidFill>
                  <a:schemeClr val="accent1">
                    <a:lumMod val="50000"/>
                  </a:schemeClr>
                </a:solidFill>
                <a:latin typeface="Arial"/>
                <a:ea typeface="Arial Unicode MS"/>
                <a:cs typeface="Arial"/>
              </a:rPr>
              <a:t>Rapport moral</a:t>
            </a:r>
            <a:endParaRPr/>
          </a:p>
        </p:txBody>
      </p:sp>
      <p:pic>
        <p:nvPicPr>
          <p:cNvPr id="6" name="Picture 5" descr="th-280x1999-3033.jpg.jpg"/>
          <p:cNvPicPr>
            <a:picLocks noChangeAspect="1"/>
          </p:cNvPicPr>
          <p:nvPr/>
        </p:nvPicPr>
        <p:blipFill>
          <a:blip r:embed="rId3" cstate="print"/>
          <a:stretch/>
        </p:blipFill>
        <p:spPr bwMode="auto">
          <a:xfrm>
            <a:off x="0" y="0"/>
            <a:ext cx="1083469" cy="833438"/>
          </a:xfrm>
          <a:prstGeom prst="rect">
            <a:avLst/>
          </a:prstGeom>
        </p:spPr>
      </p:pic>
      <p:sp>
        <p:nvSpPr>
          <p:cNvPr id="2"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Content Placeholder 6"/>
          <p:cNvSpPr>
            <a:spLocks noGrp="1"/>
          </p:cNvSpPr>
          <p:nvPr>
            <p:ph idx="1"/>
          </p:nvPr>
        </p:nvSpPr>
        <p:spPr bwMode="auto">
          <a:xfrm>
            <a:off x="-468560" y="1689748"/>
            <a:ext cx="9286908" cy="5052578"/>
          </a:xfrm>
        </p:spPr>
        <p:txBody>
          <a:bodyPr>
            <a:normAutofit/>
          </a:bodyPr>
          <a:lstStyle/>
          <a:p>
            <a:pPr marL="628650" lvl="1" indent="-182563">
              <a:buNone/>
              <a:defRPr/>
            </a:pPr>
            <a:endParaRPr lang="fr-FR" sz="2300" b="1">
              <a:latin typeface="Arial Unicode MS"/>
              <a:ea typeface="Arial Unicode MS"/>
              <a:cs typeface="Arial Unicode MS"/>
            </a:endParaRPr>
          </a:p>
          <a:p>
            <a:pPr marL="720724" lvl="3" indent="-273050">
              <a:buClr>
                <a:schemeClr val="bg2">
                  <a:lumMod val="25000"/>
                </a:schemeClr>
              </a:buClr>
              <a:buFont typeface="Wingdings"/>
              <a:buChar char="q"/>
              <a:defRPr/>
            </a:pPr>
            <a:r>
              <a:rPr lang="fr-FR" sz="2300" b="1">
                <a:latin typeface="Arial Unicode MS"/>
                <a:ea typeface="Arial Unicode MS"/>
                <a:cs typeface="Arial Unicode MS"/>
              </a:rPr>
              <a:t> </a:t>
            </a:r>
            <a:r>
              <a:rPr lang="fr-FR" sz="2300">
                <a:latin typeface="Arial Unicode MS"/>
                <a:ea typeface="Arial Unicode MS"/>
                <a:cs typeface="Arial Unicode MS"/>
              </a:rPr>
              <a:t>Mise en œuvre avec la municipalité de la vidéo surveillance </a:t>
            </a:r>
            <a:endParaRPr/>
          </a:p>
          <a:p>
            <a:pPr marL="720724" lvl="3" indent="-273050">
              <a:buClr>
                <a:schemeClr val="accent1"/>
              </a:buClr>
              <a:buNone/>
              <a:defRPr/>
            </a:pPr>
            <a:r>
              <a:rPr lang="fr-FR" sz="2300">
                <a:latin typeface="Arial Unicode MS"/>
                <a:ea typeface="Arial Unicode MS"/>
                <a:cs typeface="Arial Unicode MS"/>
              </a:rPr>
              <a:t>   (décision 2021 et report 2022) en suspens, attente des décisions municipales quant à leur action </a:t>
            </a:r>
            <a:endParaRPr/>
          </a:p>
          <a:p>
            <a:pPr marL="720724" lvl="3" indent="-273050">
              <a:buClr>
                <a:schemeClr val="bg2">
                  <a:lumMod val="10000"/>
                </a:schemeClr>
              </a:buClr>
              <a:buFont typeface="Wingdings"/>
              <a:buChar char="q"/>
              <a:defRPr/>
            </a:pPr>
            <a:r>
              <a:rPr lang="fr-FR" sz="2300">
                <a:latin typeface="Arial Unicode MS"/>
                <a:ea typeface="Arial Unicode MS"/>
                <a:cs typeface="Arial Unicode MS"/>
              </a:rPr>
              <a:t> Remplacement des corbeilles à déchets</a:t>
            </a:r>
            <a:endParaRPr/>
          </a:p>
          <a:p>
            <a:pPr marL="720724" lvl="3" indent="-273050">
              <a:buClr>
                <a:schemeClr val="bg2">
                  <a:lumMod val="10000"/>
                </a:schemeClr>
              </a:buClr>
              <a:buFont typeface="Wingdings"/>
              <a:buChar char="q"/>
              <a:defRPr/>
            </a:pPr>
            <a:r>
              <a:rPr lang="fr-FR" sz="2300" b="1">
                <a:latin typeface="Arial Unicode MS"/>
                <a:ea typeface="Arial Unicode MS"/>
                <a:cs typeface="Arial Unicode MS"/>
              </a:rPr>
              <a:t> </a:t>
            </a:r>
            <a:r>
              <a:rPr lang="fr-FR" sz="2300">
                <a:latin typeface="Arial Unicode MS"/>
                <a:ea typeface="Arial Unicode MS"/>
                <a:cs typeface="Arial Unicode MS"/>
              </a:rPr>
              <a:t>Mise en place de la signalétique des chemins et des plans généraux du domaine</a:t>
            </a:r>
            <a:endParaRPr/>
          </a:p>
          <a:p>
            <a:pPr marL="447675" lvl="3" indent="0">
              <a:buClr>
                <a:schemeClr val="bg2">
                  <a:lumMod val="10000"/>
                </a:schemeClr>
              </a:buClr>
              <a:buNone/>
              <a:defRPr/>
            </a:pPr>
            <a:endParaRPr lang="fr-FR">
              <a:latin typeface="Arial Unicode MS"/>
              <a:ea typeface="Arial Unicode MS"/>
              <a:cs typeface="Arial Unicode MS"/>
            </a:endParaRPr>
          </a:p>
          <a:p>
            <a:pPr marL="2336800" indent="-255588">
              <a:buClr>
                <a:schemeClr val="bg2">
                  <a:lumMod val="25000"/>
                </a:schemeClr>
              </a:buClr>
              <a:buSzPct val="100000"/>
              <a:buFont typeface="Wingdings"/>
              <a:buChar char="Ø"/>
              <a:defRPr/>
            </a:pPr>
            <a:r>
              <a:rPr lang="fr-FR">
                <a:latin typeface="Arial Unicode MS"/>
                <a:ea typeface="Arial Unicode MS"/>
                <a:cs typeface="Arial Unicode MS"/>
              </a:rPr>
              <a:t> </a:t>
            </a:r>
            <a:r>
              <a:rPr lang="fr-FR" sz="2400" b="1">
                <a:solidFill>
                  <a:schemeClr val="bg2">
                    <a:lumMod val="25000"/>
                  </a:schemeClr>
                </a:solidFill>
                <a:latin typeface="Arial"/>
                <a:ea typeface="Arial Unicode MS"/>
                <a:cs typeface="Arial"/>
              </a:rPr>
              <a:t>Financement par reprise sur provisions</a:t>
            </a:r>
            <a:endParaRPr/>
          </a:p>
          <a:p>
            <a:pPr>
              <a:buFont typeface="Wingdings"/>
              <a:buChar char="q"/>
              <a:defRPr/>
            </a:pPr>
            <a:endParaRPr lang="en-US">
              <a:latin typeface="Arial Unicode MS"/>
              <a:ea typeface="Arial Unicode MS"/>
              <a:cs typeface="Arial Unicode MS"/>
            </a:endParaRPr>
          </a:p>
        </p:txBody>
      </p:sp>
      <p:sp>
        <p:nvSpPr>
          <p:cNvPr id="2" name="Titre 1"/>
          <p:cNvSpPr>
            <a:spLocks noGrp="1"/>
          </p:cNvSpPr>
          <p:nvPr>
            <p:ph type="title"/>
          </p:nvPr>
        </p:nvSpPr>
        <p:spPr bwMode="auto">
          <a:xfrm>
            <a:off x="539552" y="0"/>
            <a:ext cx="8604448" cy="1575048"/>
          </a:xfrm>
        </p:spPr>
        <p:txBody>
          <a:bodyPr/>
          <a:lstStyle/>
          <a:p>
            <a:pPr algn="ctr">
              <a:defRPr/>
            </a:pPr>
            <a:r>
              <a:rPr lang="fr-FR">
                <a:solidFill>
                  <a:schemeClr val="accent1">
                    <a:lumMod val="50000"/>
                  </a:schemeClr>
                </a:solidFill>
                <a:latin typeface="Arial Unicode MS"/>
                <a:ea typeface="Arial Unicode MS"/>
                <a:cs typeface="Arial Unicode MS"/>
              </a:rPr>
              <a:t>TRAVAUX PREVUS 2025 </a:t>
            </a:r>
            <a:r>
              <a:rPr lang="fr-FR" sz="2400">
                <a:solidFill>
                  <a:schemeClr val="accent1">
                    <a:lumMod val="50000"/>
                  </a:schemeClr>
                </a:solidFill>
                <a:latin typeface="Arial Unicode MS"/>
                <a:ea typeface="Arial Unicode MS"/>
                <a:cs typeface="Arial Unicode MS"/>
              </a:rPr>
              <a:t>(3/4)</a:t>
            </a:r>
            <a:endParaRPr/>
          </a:p>
        </p:txBody>
      </p:sp>
      <p:sp>
        <p:nvSpPr>
          <p:cNvPr id="3"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bwMode="auto">
        <a:xfrm>
          <a:off x="0" y="0"/>
          <a:ext cx="0" cy="0"/>
          <a:chOff x="0" y="0"/>
          <a:chExt cx="0" cy="0"/>
        </a:xfrm>
      </p:grpSpPr>
      <p:sp>
        <p:nvSpPr>
          <p:cNvPr id="3" name="Espace réservé du contenu 2"/>
          <p:cNvSpPr>
            <a:spLocks noGrp="1"/>
          </p:cNvSpPr>
          <p:nvPr>
            <p:ph idx="1"/>
          </p:nvPr>
        </p:nvSpPr>
        <p:spPr bwMode="auto">
          <a:xfrm>
            <a:off x="298051" y="1052735"/>
            <a:ext cx="8643146" cy="4557334"/>
          </a:xfrm>
          <a:prstGeom prst="rect">
            <a:avLst/>
          </a:prstGeom>
          <a:solidFill>
            <a:schemeClr val="bg1"/>
          </a:solidFill>
        </p:spPr>
        <p:txBody>
          <a:bodyPr>
            <a:normAutofit fontScale="40000" lnSpcReduction="20000"/>
          </a:bodyPr>
          <a:lstStyle/>
          <a:p>
            <a:pPr marL="263525" indent="0">
              <a:buNone/>
              <a:defRPr/>
            </a:pPr>
            <a:r>
              <a:rPr lang="fr-FR" sz="2100" b="1" dirty="0">
                <a:latin typeface="Arial Unicode MS"/>
                <a:ea typeface="Arial Unicode MS"/>
                <a:cs typeface="Arial Unicode MS"/>
              </a:rPr>
              <a:t> </a:t>
            </a:r>
            <a:endParaRPr dirty="0"/>
          </a:p>
          <a:p>
            <a:pPr marL="263525" indent="0" algn="ctr">
              <a:buNone/>
              <a:defRPr/>
            </a:pPr>
            <a:r>
              <a:rPr lang="fr-FR" sz="6400" b="1" dirty="0">
                <a:solidFill>
                  <a:schemeClr val="accent1">
                    <a:lumMod val="50000"/>
                  </a:schemeClr>
                </a:solidFill>
                <a:latin typeface="Arial"/>
                <a:ea typeface="Arial Unicode MS"/>
                <a:cs typeface="Arial"/>
              </a:rPr>
              <a:t>Sécurité et signalisation  </a:t>
            </a:r>
            <a:endParaRPr dirty="0"/>
          </a:p>
          <a:p>
            <a:pPr marL="355600" indent="0" algn="just">
              <a:lnSpc>
                <a:spcPct val="120000"/>
              </a:lnSpc>
              <a:spcBef>
                <a:spcPts val="0"/>
              </a:spcBef>
              <a:buClr>
                <a:schemeClr val="bg2">
                  <a:lumMod val="25000"/>
                </a:schemeClr>
              </a:buClr>
              <a:buSzPct val="100000"/>
              <a:buNone/>
              <a:defRPr/>
            </a:pPr>
            <a:endParaRPr lang="fr-FR" sz="3000" b="1" dirty="0">
              <a:latin typeface="Arial"/>
              <a:ea typeface="Arial Unicode MS"/>
              <a:cs typeface="Arial"/>
            </a:endParaRPr>
          </a:p>
          <a:p>
            <a:pPr marL="355600" indent="0" algn="just">
              <a:lnSpc>
                <a:spcPct val="120000"/>
              </a:lnSpc>
              <a:spcBef>
                <a:spcPts val="0"/>
              </a:spcBef>
              <a:buClr>
                <a:schemeClr val="bg2">
                  <a:lumMod val="25000"/>
                </a:schemeClr>
              </a:buClr>
              <a:buSzPct val="100000"/>
              <a:buNone/>
              <a:defRPr/>
            </a:pPr>
            <a:r>
              <a:rPr lang="fr-FR" sz="5500" dirty="0">
                <a:latin typeface="Arial"/>
                <a:ea typeface="Arial Unicode MS"/>
                <a:cs typeface="Arial"/>
              </a:rPr>
              <a:t>Les voies du Domaines sont privées et ouvertes à la circulation publique. Elles ont été prises  en compte comme telles lors de la délibération du conseil  municipal du 10 décembre 2020 relative à la dénomination des voies. La signalétique des noms des voies carrossables et des chemins dans les conditions prévues au statut, ainsi que celle relative aux zones de rencontre, zone 30 et interdiction de stationnement étant terminée, la municipalité, en tant que détenteur des pouvoirs et devoirs de police, en a pris acte via un arrêté </a:t>
            </a:r>
            <a:endParaRPr lang="fr-FR" sz="5500" dirty="0" smtClean="0">
              <a:latin typeface="Arial"/>
              <a:ea typeface="Arial Unicode MS"/>
              <a:cs typeface="Arial"/>
            </a:endParaRPr>
          </a:p>
          <a:p>
            <a:pPr marL="355600" indent="0" algn="just">
              <a:lnSpc>
                <a:spcPct val="120000"/>
              </a:lnSpc>
              <a:spcBef>
                <a:spcPts val="0"/>
              </a:spcBef>
              <a:buClr>
                <a:schemeClr val="bg2">
                  <a:lumMod val="25000"/>
                </a:schemeClr>
              </a:buClr>
              <a:buSzPct val="100000"/>
              <a:buNone/>
              <a:defRPr/>
            </a:pPr>
            <a:r>
              <a:rPr dirty="0" smtClean="0"/>
              <a:t> </a:t>
            </a:r>
            <a:r>
              <a:rPr lang="fr-FR" sz="5500" dirty="0" smtClean="0">
                <a:latin typeface="Arial"/>
                <a:ea typeface="Arial Unicode MS"/>
                <a:cs typeface="Arial"/>
              </a:rPr>
              <a:t>L’ALDE  </a:t>
            </a:r>
            <a:r>
              <a:rPr lang="fr-FR" sz="5500" dirty="0">
                <a:latin typeface="Arial"/>
                <a:ea typeface="Arial Unicode MS"/>
                <a:cs typeface="Arial"/>
              </a:rPr>
              <a:t>est en attente de l’arrêté municipal complémentaire précisant les interdictions de stationner</a:t>
            </a:r>
            <a:endParaRPr dirty="0"/>
          </a:p>
          <a:p>
            <a:pPr marL="355600" indent="0">
              <a:lnSpc>
                <a:spcPct val="120000"/>
              </a:lnSpc>
              <a:spcBef>
                <a:spcPts val="0"/>
              </a:spcBef>
              <a:buClr>
                <a:schemeClr val="bg2">
                  <a:lumMod val="25000"/>
                </a:schemeClr>
              </a:buClr>
              <a:buSzPct val="100000"/>
              <a:buNone/>
              <a:defRPr/>
            </a:pPr>
            <a:endParaRPr lang="fr-FR" sz="6400" dirty="0">
              <a:latin typeface="Arial"/>
              <a:ea typeface="Arial Unicode MS"/>
              <a:cs typeface="Arial"/>
            </a:endParaRPr>
          </a:p>
          <a:p>
            <a:pPr marL="628650" lvl="1" indent="-182563">
              <a:buNone/>
              <a:defRPr/>
            </a:pPr>
            <a:endParaRPr lang="fr-FR" sz="6400" b="1" dirty="0">
              <a:solidFill>
                <a:schemeClr val="bg2">
                  <a:lumMod val="25000"/>
                </a:schemeClr>
              </a:solidFill>
              <a:latin typeface="Arial"/>
              <a:ea typeface="Arial Unicode MS"/>
              <a:cs typeface="Arial"/>
            </a:endParaRPr>
          </a:p>
          <a:p>
            <a:pPr>
              <a:buNone/>
              <a:defRPr/>
            </a:pPr>
            <a:endParaRPr lang="fr-FR" sz="2200" dirty="0">
              <a:latin typeface="Arial"/>
              <a:ea typeface="Arial Unicode MS"/>
              <a:cs typeface="Arial"/>
            </a:endParaRPr>
          </a:p>
        </p:txBody>
      </p:sp>
      <p:sp>
        <p:nvSpPr>
          <p:cNvPr id="2" name="Titre 1"/>
          <p:cNvSpPr>
            <a:spLocks noGrp="1"/>
          </p:cNvSpPr>
          <p:nvPr>
            <p:ph type="title"/>
          </p:nvPr>
        </p:nvSpPr>
        <p:spPr bwMode="auto">
          <a:xfrm>
            <a:off x="457200" y="274638"/>
            <a:ext cx="8229600" cy="778098"/>
          </a:xfrm>
        </p:spPr>
        <p:txBody>
          <a:bodyPr>
            <a:normAutofit fontScale="90000"/>
          </a:bodyPr>
          <a:lstStyle/>
          <a:p>
            <a:pPr algn="ctr">
              <a:defRPr/>
            </a:pPr>
            <a:r>
              <a:rPr lang="fr-FR">
                <a:solidFill>
                  <a:schemeClr val="accent1">
                    <a:lumMod val="50000"/>
                  </a:schemeClr>
                </a:solidFill>
                <a:latin typeface="Arial Unicode MS"/>
                <a:ea typeface="Arial Unicode MS"/>
                <a:cs typeface="Arial Unicode MS"/>
              </a:rPr>
              <a:t>TRAVAUX PREVUS 2025 </a:t>
            </a:r>
            <a:r>
              <a:rPr lang="fr-FR" sz="2700">
                <a:solidFill>
                  <a:schemeClr val="accent1">
                    <a:lumMod val="50000"/>
                  </a:schemeClr>
                </a:solidFill>
                <a:latin typeface="Arial Unicode MS"/>
                <a:ea typeface="Arial Unicode MS"/>
                <a:cs typeface="Arial Unicode MS"/>
              </a:rPr>
              <a:t>(4/4)</a:t>
            </a:r>
            <a:r>
              <a:rPr lang="fr-FR">
                <a:solidFill>
                  <a:schemeClr val="accent1">
                    <a:lumMod val="50000"/>
                  </a:schemeClr>
                </a:solidFill>
                <a:latin typeface="Arial Unicode MS"/>
                <a:ea typeface="Arial Unicode MS"/>
                <a:cs typeface="Arial Unicode MS"/>
              </a:rPr>
              <a:t/>
            </a:r>
            <a:br>
              <a:rPr lang="fr-FR">
                <a:solidFill>
                  <a:schemeClr val="accent1">
                    <a:lumMod val="50000"/>
                  </a:schemeClr>
                </a:solidFill>
                <a:latin typeface="Arial Unicode MS"/>
                <a:ea typeface="Arial Unicode MS"/>
                <a:cs typeface="Arial Unicode MS"/>
              </a:rPr>
            </a:br>
            <a:endParaRPr lang="fr-FR">
              <a:solidFill>
                <a:schemeClr val="accent1">
                  <a:lumMod val="50000"/>
                </a:schemeClr>
              </a:solidFill>
              <a:latin typeface="Arial Unicode MS"/>
              <a:ea typeface="Arial Unicode MS"/>
              <a:cs typeface="Arial Unicode MS"/>
            </a:endParaRPr>
          </a:p>
        </p:txBody>
      </p:sp>
      <p:pic>
        <p:nvPicPr>
          <p:cNvPr id="6" name="Picture 5" descr="France_road_sign_B52.svg.png"/>
          <p:cNvPicPr>
            <a:picLocks noChangeAspect="1"/>
          </p:cNvPicPr>
          <p:nvPr/>
        </p:nvPicPr>
        <p:blipFill>
          <a:blip r:embed="rId3" cstate="print"/>
          <a:stretch/>
        </p:blipFill>
        <p:spPr bwMode="auto">
          <a:xfrm>
            <a:off x="7884368" y="332656"/>
            <a:ext cx="938290" cy="857256"/>
          </a:xfrm>
          <a:prstGeom prst="rect">
            <a:avLst/>
          </a:prstGeom>
        </p:spPr>
      </p:pic>
      <p:sp>
        <p:nvSpPr>
          <p:cNvPr id="4"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ontent Placeholder 1"/>
          <p:cNvSpPr>
            <a:spLocks noGrp="1"/>
          </p:cNvSpPr>
          <p:nvPr>
            <p:ph idx="1"/>
          </p:nvPr>
        </p:nvSpPr>
        <p:spPr bwMode="auto"/>
        <p:txBody>
          <a:bodyPr>
            <a:normAutofit/>
          </a:bodyPr>
          <a:lstStyle/>
          <a:p>
            <a:pPr>
              <a:lnSpc>
                <a:spcPct val="107000"/>
              </a:lnSpc>
              <a:spcAft>
                <a:spcPts val="800"/>
              </a:spcAft>
              <a:buClr>
                <a:schemeClr val="bg2">
                  <a:lumMod val="25000"/>
                </a:schemeClr>
              </a:buClr>
              <a:buSzPct val="100000"/>
              <a:buFont typeface="Wingdings"/>
              <a:buChar char="q"/>
              <a:defRPr/>
            </a:pPr>
            <a:r>
              <a:rPr lang="fr-FR" sz="2000" b="1">
                <a:solidFill>
                  <a:schemeClr val="bg2">
                    <a:lumMod val="25000"/>
                  </a:schemeClr>
                </a:solidFill>
                <a:latin typeface="Arial Unicode MS"/>
                <a:ea typeface="Calibri"/>
                <a:cs typeface="Arial"/>
              </a:rPr>
              <a:t>Traitement des chenilles </a:t>
            </a:r>
            <a:r>
              <a:rPr lang="fr-FR" sz="2000" b="1">
                <a:latin typeface="Arial Unicode MS"/>
                <a:ea typeface="Calibri"/>
                <a:cs typeface="Arial"/>
              </a:rPr>
              <a:t>:</a:t>
            </a:r>
            <a:endParaRPr lang="en-GB" sz="2000">
              <a:latin typeface="Arial Unicode MS"/>
              <a:ea typeface="Calibri"/>
              <a:cs typeface="Arial"/>
            </a:endParaRPr>
          </a:p>
          <a:p>
            <a:pPr>
              <a:lnSpc>
                <a:spcPct val="107000"/>
              </a:lnSpc>
              <a:spcAft>
                <a:spcPts val="800"/>
              </a:spcAft>
              <a:buClr>
                <a:schemeClr val="bg2">
                  <a:lumMod val="25000"/>
                </a:schemeClr>
              </a:buClr>
              <a:buSzPct val="100000"/>
              <a:defRPr/>
            </a:pPr>
            <a:r>
              <a:rPr lang="fr-FR" sz="2000" b="1">
                <a:latin typeface="Arial Unicode MS"/>
                <a:ea typeface="Calibri"/>
                <a:cs typeface="Arial"/>
              </a:rPr>
              <a:t> </a:t>
            </a:r>
            <a:r>
              <a:rPr lang="fr-FR" sz="2000">
                <a:latin typeface="Arial Unicode MS"/>
                <a:ea typeface="Calibri"/>
                <a:cs typeface="Arial"/>
              </a:rPr>
              <a:t>Expérimentation de pièges confirmée</a:t>
            </a:r>
            <a:endParaRPr lang="en-GB" sz="2000">
              <a:latin typeface="Arial Unicode MS"/>
              <a:ea typeface="Calibri"/>
              <a:cs typeface="Arial"/>
            </a:endParaRPr>
          </a:p>
          <a:p>
            <a:pPr>
              <a:lnSpc>
                <a:spcPct val="107000"/>
              </a:lnSpc>
              <a:spcAft>
                <a:spcPts val="800"/>
              </a:spcAft>
              <a:buClr>
                <a:schemeClr val="bg2">
                  <a:lumMod val="25000"/>
                </a:schemeClr>
              </a:buClr>
              <a:buSzPct val="100000"/>
              <a:buFont typeface="Wingdings"/>
              <a:buChar char="q"/>
              <a:defRPr/>
            </a:pPr>
            <a:r>
              <a:rPr lang="fr-FR" sz="2000" b="1">
                <a:solidFill>
                  <a:schemeClr val="bg2">
                    <a:lumMod val="25000"/>
                  </a:schemeClr>
                </a:solidFill>
                <a:latin typeface="Arial Unicode MS"/>
                <a:ea typeface="Calibri"/>
                <a:cs typeface="Arial"/>
              </a:rPr>
              <a:t>Débroussaillement :  </a:t>
            </a:r>
            <a:endParaRPr lang="en-GB" sz="2000" b="1">
              <a:solidFill>
                <a:schemeClr val="bg2">
                  <a:lumMod val="25000"/>
                </a:schemeClr>
              </a:solidFill>
              <a:latin typeface="Arial Unicode MS"/>
              <a:ea typeface="Calibri"/>
              <a:cs typeface="Arial"/>
            </a:endParaRPr>
          </a:p>
          <a:p>
            <a:pPr>
              <a:lnSpc>
                <a:spcPct val="107000"/>
              </a:lnSpc>
              <a:spcAft>
                <a:spcPts val="800"/>
              </a:spcAft>
              <a:buClr>
                <a:schemeClr val="bg2">
                  <a:lumMod val="25000"/>
                </a:schemeClr>
              </a:buClr>
              <a:buSzPct val="100000"/>
              <a:defRPr/>
            </a:pPr>
            <a:r>
              <a:rPr lang="fr-FR" sz="2000">
                <a:latin typeface="Arial Unicode MS"/>
                <a:ea typeface="Calibri"/>
                <a:cs typeface="Arial"/>
              </a:rPr>
              <a:t>Complément au débroussaillement engagé par sylvopastoralisme (ânes) </a:t>
            </a:r>
            <a:endParaRPr/>
          </a:p>
          <a:p>
            <a:pPr>
              <a:lnSpc>
                <a:spcPct val="107000"/>
              </a:lnSpc>
              <a:spcAft>
                <a:spcPts val="800"/>
              </a:spcAft>
              <a:buClr>
                <a:schemeClr val="bg2">
                  <a:lumMod val="25000"/>
                </a:schemeClr>
              </a:buClr>
              <a:buSzPct val="100000"/>
              <a:defRPr/>
            </a:pPr>
            <a:r>
              <a:rPr lang="fr-FR" sz="2000">
                <a:latin typeface="Arial Unicode MS"/>
                <a:ea typeface="Calibri"/>
                <a:cs typeface="Arial"/>
              </a:rPr>
              <a:t>Extension des OLD pour améliorer la sécurité</a:t>
            </a:r>
            <a:endParaRPr/>
          </a:p>
          <a:p>
            <a:pPr>
              <a:lnSpc>
                <a:spcPct val="107000"/>
              </a:lnSpc>
              <a:spcAft>
                <a:spcPts val="800"/>
              </a:spcAft>
              <a:buClr>
                <a:schemeClr val="bg2">
                  <a:lumMod val="25000"/>
                </a:schemeClr>
              </a:buClr>
              <a:buSzPct val="100000"/>
              <a:defRPr/>
            </a:pPr>
            <a:r>
              <a:rPr lang="fr-FR" sz="2000">
                <a:latin typeface="Arial Unicode MS"/>
                <a:ea typeface="Calibri"/>
                <a:cs typeface="Arial"/>
              </a:rPr>
              <a:t>Maintenance des clôtures fixes pour les ânes</a:t>
            </a:r>
            <a:endParaRPr lang="en-GB" sz="2000">
              <a:latin typeface="Arial Unicode MS"/>
              <a:ea typeface="Calibri"/>
              <a:cs typeface="Arial"/>
            </a:endParaRPr>
          </a:p>
          <a:p>
            <a:pPr>
              <a:lnSpc>
                <a:spcPct val="107000"/>
              </a:lnSpc>
              <a:spcAft>
                <a:spcPts val="800"/>
              </a:spcAft>
              <a:buClr>
                <a:schemeClr val="bg2">
                  <a:lumMod val="25000"/>
                </a:schemeClr>
              </a:buClr>
              <a:buSzPct val="100000"/>
              <a:buFont typeface="Wingdings"/>
              <a:buChar char="q"/>
              <a:defRPr/>
            </a:pPr>
            <a:r>
              <a:rPr lang="fr-FR" sz="2000">
                <a:latin typeface="Arial Unicode MS"/>
                <a:ea typeface="Calibri"/>
                <a:cs typeface="Arial"/>
              </a:rPr>
              <a:t>Intégration et mise en conformité des pratiques de désherbage des voies et chemins avec les exigences de la loi Labbé</a:t>
            </a:r>
            <a:endParaRPr lang="en-GB" sz="2000">
              <a:latin typeface="Arial Unicode MS"/>
              <a:ea typeface="Calibri"/>
              <a:cs typeface="Arial"/>
            </a:endParaRPr>
          </a:p>
          <a:p>
            <a:pPr>
              <a:lnSpc>
                <a:spcPct val="107000"/>
              </a:lnSpc>
              <a:spcAft>
                <a:spcPts val="800"/>
              </a:spcAft>
              <a:buClr>
                <a:schemeClr val="bg2">
                  <a:lumMod val="25000"/>
                </a:schemeClr>
              </a:buClr>
              <a:buSzPct val="100000"/>
              <a:defRPr/>
            </a:pPr>
            <a:r>
              <a:rPr lang="fr-FR" sz="2000">
                <a:latin typeface="Arial Unicode MS"/>
                <a:ea typeface="Calibri"/>
                <a:cs typeface="Arial"/>
              </a:rPr>
              <a:t>Entretien de 20.000 m²  d’espaces verts par nos jardiniers</a:t>
            </a:r>
            <a:endParaRPr lang="en-GB" sz="2000">
              <a:latin typeface="Arial Unicode MS"/>
              <a:ea typeface="Calibri"/>
              <a:cs typeface="Arial"/>
            </a:endParaRPr>
          </a:p>
          <a:p>
            <a:pPr>
              <a:defRPr/>
            </a:pPr>
            <a:endParaRPr lang="en-GB">
              <a:ea typeface="Arial Unicode MS"/>
            </a:endParaRPr>
          </a:p>
        </p:txBody>
      </p:sp>
      <p:pic>
        <p:nvPicPr>
          <p:cNvPr id="5" name="Picture 4"/>
          <p:cNvPicPr>
            <a:picLocks noChangeAspect="1"/>
          </p:cNvPicPr>
          <p:nvPr/>
        </p:nvPicPr>
        <p:blipFill>
          <a:blip r:embed="rId3" cstate="print"/>
          <a:stretch/>
        </p:blipFill>
        <p:spPr bwMode="auto">
          <a:xfrm>
            <a:off x="7601578" y="764704"/>
            <a:ext cx="1542422" cy="2060627"/>
          </a:xfrm>
          <a:prstGeom prst="rect">
            <a:avLst/>
          </a:prstGeom>
        </p:spPr>
      </p:pic>
      <p:sp>
        <p:nvSpPr>
          <p:cNvPr id="6" name="Rectangle 2"/>
          <p:cNvSpPr>
            <a:spLocks noGrp="1" noRot="1" noChangeArrowheads="1"/>
          </p:cNvSpPr>
          <p:nvPr>
            <p:ph type="title"/>
          </p:nvPr>
        </p:nvSpPr>
        <p:spPr bwMode="auto">
          <a:xfrm>
            <a:off x="457200" y="274638"/>
            <a:ext cx="8229600" cy="1143000"/>
          </a:xfrm>
        </p:spPr>
        <p:txBody>
          <a:bodyPr/>
          <a:lstStyle/>
          <a:p>
            <a:pPr algn="ctr">
              <a:defRPr/>
            </a:pPr>
            <a:r>
              <a:rPr lang="fr-FR">
                <a:solidFill>
                  <a:schemeClr val="accent1">
                    <a:lumMod val="50000"/>
                  </a:schemeClr>
                </a:solidFill>
                <a:latin typeface="Arial Unicode MS"/>
                <a:ea typeface="Arial Unicode MS"/>
                <a:cs typeface="Arial Unicode MS"/>
              </a:rPr>
              <a:t>ESPACES VERTS 2025</a:t>
            </a:r>
            <a:endParaRPr/>
          </a:p>
        </p:txBody>
      </p:sp>
      <p:sp>
        <p:nvSpPr>
          <p:cNvPr id="3"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5299" name="Rectangle 3"/>
          <p:cNvSpPr>
            <a:spLocks noGrp="1" noChangeArrowheads="1"/>
          </p:cNvSpPr>
          <p:nvPr>
            <p:ph idx="1"/>
          </p:nvPr>
        </p:nvSpPr>
        <p:spPr bwMode="auto">
          <a:xfrm>
            <a:off x="438534" y="795640"/>
            <a:ext cx="8705464" cy="7348233"/>
          </a:xfrm>
        </p:spPr>
        <p:txBody>
          <a:bodyPr vertOverflow="overflow" horzOverflow="overflow" vert="horz" wrap="square" lIns="91440" tIns="45720" rIns="91440" bIns="45720" numCol="1" spcCol="0" rtlCol="0" fromWordArt="0" anchor="t" anchorCtr="0" forceAA="0" compatLnSpc="0">
            <a:normAutofit fontScale="25000" lnSpcReduction="20000"/>
          </a:bodyPr>
          <a:lstStyle/>
          <a:p>
            <a:pPr marL="182562" indent="0" algn="ctr">
              <a:lnSpc>
                <a:spcPct val="120000"/>
              </a:lnSpc>
              <a:spcBef>
                <a:spcPts val="0"/>
              </a:spcBef>
              <a:buNone/>
              <a:defRPr/>
            </a:pPr>
            <a:endParaRPr sz="1800" dirty="0">
              <a:latin typeface="Arial"/>
              <a:cs typeface="Arial"/>
            </a:endParaRPr>
          </a:p>
          <a:p>
            <a:pPr marL="182562" indent="0" algn="ctr">
              <a:lnSpc>
                <a:spcPct val="120000"/>
              </a:lnSpc>
              <a:spcBef>
                <a:spcPts val="0"/>
              </a:spcBef>
              <a:buNone/>
              <a:defRPr/>
            </a:pPr>
            <a:endParaRPr lang="fr-FR" sz="1800" b="1" dirty="0">
              <a:solidFill>
                <a:schemeClr val="bg2">
                  <a:lumMod val="25000"/>
                </a:schemeClr>
              </a:solidFill>
              <a:latin typeface="Arial"/>
              <a:ea typeface="Arial"/>
              <a:cs typeface="Arial"/>
            </a:endParaRPr>
          </a:p>
          <a:p>
            <a:pPr marL="182562" indent="0" algn="ctr">
              <a:lnSpc>
                <a:spcPct val="120000"/>
              </a:lnSpc>
              <a:spcBef>
                <a:spcPts val="0"/>
              </a:spcBef>
              <a:buNone/>
              <a:defRPr/>
            </a:pPr>
            <a:endParaRPr lang="fr-FR" sz="1800" b="1" dirty="0">
              <a:solidFill>
                <a:schemeClr val="bg2">
                  <a:lumMod val="25000"/>
                </a:schemeClr>
              </a:solidFill>
              <a:latin typeface="Arial"/>
              <a:ea typeface="Arial"/>
              <a:cs typeface="Arial"/>
            </a:endParaRPr>
          </a:p>
          <a:p>
            <a:pPr marL="182563" indent="0" algn="ctr">
              <a:lnSpc>
                <a:spcPct val="120000"/>
              </a:lnSpc>
              <a:spcBef>
                <a:spcPts val="0"/>
              </a:spcBef>
              <a:buNone/>
              <a:defRPr/>
            </a:pPr>
            <a:r>
              <a:rPr lang="fr-FR" sz="7200" b="1" dirty="0">
                <a:solidFill>
                  <a:schemeClr val="bg2">
                    <a:lumMod val="25000"/>
                  </a:schemeClr>
                </a:solidFill>
                <a:latin typeface="Arial"/>
                <a:ea typeface="Arial"/>
                <a:cs typeface="Arial"/>
              </a:rPr>
              <a:t>Pour perdurer, la forêt doit être entretenue</a:t>
            </a:r>
            <a:endParaRPr sz="7200" b="1" dirty="0">
              <a:solidFill>
                <a:schemeClr val="bg2">
                  <a:lumMod val="25000"/>
                </a:schemeClr>
              </a:solidFill>
              <a:latin typeface="Arial"/>
              <a:ea typeface="Arial"/>
              <a:cs typeface="Arial"/>
            </a:endParaRPr>
          </a:p>
          <a:p>
            <a:pPr marL="893763" indent="-446088">
              <a:lnSpc>
                <a:spcPct val="120000"/>
              </a:lnSpc>
              <a:spcBef>
                <a:spcPts val="0"/>
              </a:spcBef>
              <a:buClr>
                <a:schemeClr val="bg2">
                  <a:lumMod val="25000"/>
                </a:schemeClr>
              </a:buClr>
              <a:buSzPct val="100000"/>
              <a:buFont typeface="Wingdings"/>
              <a:buChar char="Ø"/>
              <a:defRPr/>
            </a:pPr>
            <a:r>
              <a:rPr lang="fr-FR" sz="7200" dirty="0">
                <a:latin typeface="Arial"/>
                <a:ea typeface="Arial"/>
                <a:cs typeface="Arial"/>
              </a:rPr>
              <a:t>Suivi de l'évolution de la forêt , aménagement naturel ou assisté en collaboration avec le CNPF : </a:t>
            </a:r>
            <a:r>
              <a:rPr lang="fr-FR" sz="7200" dirty="0">
                <a:solidFill>
                  <a:srgbClr val="C00000"/>
                </a:solidFill>
                <a:latin typeface="Arial"/>
                <a:ea typeface="Arial"/>
                <a:cs typeface="Arial"/>
              </a:rPr>
              <a:t>campagne de </a:t>
            </a:r>
            <a:r>
              <a:rPr lang="fr-FR" sz="7200" dirty="0" smtClean="0">
                <a:solidFill>
                  <a:srgbClr val="C00000"/>
                </a:solidFill>
                <a:latin typeface="Arial"/>
                <a:ea typeface="Arial"/>
                <a:cs typeface="Arial"/>
              </a:rPr>
              <a:t>plantation (environ </a:t>
            </a:r>
            <a:r>
              <a:rPr lang="fr-FR" sz="7200" dirty="0">
                <a:solidFill>
                  <a:srgbClr val="C00000"/>
                </a:solidFill>
                <a:latin typeface="Arial"/>
                <a:ea typeface="Arial"/>
                <a:cs typeface="Arial"/>
              </a:rPr>
              <a:t>100 </a:t>
            </a:r>
            <a:r>
              <a:rPr lang="fr-FR" sz="7200" dirty="0" smtClean="0">
                <a:solidFill>
                  <a:srgbClr val="C00000"/>
                </a:solidFill>
                <a:latin typeface="Arial"/>
                <a:ea typeface="Arial"/>
                <a:cs typeface="Arial"/>
              </a:rPr>
              <a:t>plans) </a:t>
            </a:r>
            <a:r>
              <a:rPr lang="fr-FR" sz="7200" dirty="0">
                <a:solidFill>
                  <a:srgbClr val="C00000"/>
                </a:solidFill>
                <a:latin typeface="Arial"/>
                <a:ea typeface="Arial"/>
                <a:cs typeface="Arial"/>
              </a:rPr>
              <a:t>prévue en septembre 2025 en collaboration avec les écoles</a:t>
            </a:r>
            <a:endParaRPr sz="7200" dirty="0">
              <a:latin typeface="Arial"/>
              <a:cs typeface="Arial"/>
            </a:endParaRPr>
          </a:p>
          <a:p>
            <a:pPr marL="893763" indent="-446088">
              <a:lnSpc>
                <a:spcPct val="120000"/>
              </a:lnSpc>
              <a:spcBef>
                <a:spcPts val="0"/>
              </a:spcBef>
              <a:buClr>
                <a:schemeClr val="bg2">
                  <a:lumMod val="25000"/>
                </a:schemeClr>
              </a:buClr>
              <a:buSzPct val="100000"/>
              <a:buNone/>
              <a:defRPr/>
            </a:pPr>
            <a:endParaRPr sz="7200" b="1" dirty="0">
              <a:latin typeface="Arial"/>
              <a:cs typeface="Arial"/>
            </a:endParaRPr>
          </a:p>
          <a:p>
            <a:pPr marL="893763" indent="-446088">
              <a:lnSpc>
                <a:spcPct val="120000"/>
              </a:lnSpc>
              <a:spcBef>
                <a:spcPts val="0"/>
              </a:spcBef>
              <a:buClr>
                <a:schemeClr val="bg2">
                  <a:lumMod val="25000"/>
                </a:schemeClr>
              </a:buClr>
              <a:buSzPct val="100000"/>
              <a:buFont typeface="Wingdings"/>
              <a:buChar char="Ø"/>
              <a:defRPr/>
            </a:pPr>
            <a:r>
              <a:rPr lang="fr-FR" sz="7200" dirty="0">
                <a:latin typeface="Arial"/>
                <a:ea typeface="Arial"/>
                <a:cs typeface="Arial"/>
              </a:rPr>
              <a:t>Abattage sélectif  permettant le développement de sujets sélectionnés et des sujets mettant en cause la sécurité des personnes ou des biens</a:t>
            </a:r>
            <a:endParaRPr sz="7200" dirty="0">
              <a:latin typeface="Arial"/>
              <a:cs typeface="Arial"/>
            </a:endParaRPr>
          </a:p>
          <a:p>
            <a:pPr marL="447675" indent="0">
              <a:lnSpc>
                <a:spcPct val="120000"/>
              </a:lnSpc>
              <a:spcBef>
                <a:spcPts val="0"/>
              </a:spcBef>
              <a:buClr>
                <a:schemeClr val="bg2">
                  <a:lumMod val="25000"/>
                </a:schemeClr>
              </a:buClr>
              <a:buSzPct val="100000"/>
              <a:buNone/>
              <a:defRPr/>
            </a:pPr>
            <a:endParaRPr sz="7200" dirty="0">
              <a:latin typeface="Arial"/>
              <a:cs typeface="Arial"/>
            </a:endParaRPr>
          </a:p>
          <a:p>
            <a:pPr marL="893763" indent="-446088">
              <a:lnSpc>
                <a:spcPct val="120000"/>
              </a:lnSpc>
              <a:spcBef>
                <a:spcPts val="0"/>
              </a:spcBef>
              <a:buClr>
                <a:schemeClr val="bg2">
                  <a:lumMod val="25000"/>
                </a:schemeClr>
              </a:buClr>
              <a:buSzPct val="100000"/>
              <a:buFont typeface="Wingdings"/>
              <a:buChar char="Ø"/>
              <a:defRPr/>
            </a:pPr>
            <a:r>
              <a:rPr lang="fr-FR" sz="7200" dirty="0">
                <a:latin typeface="Arial"/>
                <a:ea typeface="Arial"/>
                <a:cs typeface="Arial"/>
              </a:rPr>
              <a:t>Campagne d’ élagage des arbres en bordure de voies </a:t>
            </a:r>
            <a:endParaRPr sz="7200" dirty="0">
              <a:latin typeface="Arial"/>
              <a:cs typeface="Arial"/>
            </a:endParaRPr>
          </a:p>
          <a:p>
            <a:pPr marL="893763" indent="-446088">
              <a:lnSpc>
                <a:spcPct val="120000"/>
              </a:lnSpc>
              <a:spcBef>
                <a:spcPts val="0"/>
              </a:spcBef>
              <a:buClr>
                <a:schemeClr val="bg2">
                  <a:lumMod val="25000"/>
                </a:schemeClr>
              </a:buClr>
              <a:buSzPct val="100000"/>
              <a:buFont typeface="Wingdings"/>
              <a:buChar char="Ø"/>
              <a:defRPr/>
            </a:pPr>
            <a:endParaRPr sz="7200" dirty="0">
              <a:latin typeface="Arial"/>
              <a:cs typeface="Arial"/>
            </a:endParaRPr>
          </a:p>
          <a:p>
            <a:pPr marL="893763" indent="-446088">
              <a:lnSpc>
                <a:spcPct val="120000"/>
              </a:lnSpc>
              <a:spcBef>
                <a:spcPts val="0"/>
              </a:spcBef>
              <a:buClr>
                <a:schemeClr val="bg2">
                  <a:lumMod val="25000"/>
                </a:schemeClr>
              </a:buClr>
              <a:buSzPct val="100000"/>
              <a:buFont typeface="Wingdings"/>
              <a:buChar char="Ø"/>
              <a:defRPr/>
            </a:pPr>
            <a:r>
              <a:rPr lang="fr-FR" sz="7200" dirty="0">
                <a:latin typeface="Arial"/>
                <a:ea typeface="Arial"/>
                <a:cs typeface="Arial"/>
              </a:rPr>
              <a:t>Suivi des plantations et sélection des repousses</a:t>
            </a:r>
            <a:endParaRPr sz="7200" dirty="0">
              <a:latin typeface="Arial"/>
              <a:cs typeface="Arial"/>
            </a:endParaRPr>
          </a:p>
          <a:p>
            <a:pPr marL="893763" indent="-446088">
              <a:lnSpc>
                <a:spcPct val="120000"/>
              </a:lnSpc>
              <a:spcBef>
                <a:spcPts val="0"/>
              </a:spcBef>
              <a:buSzPct val="100000"/>
              <a:buFont typeface="Wingdings"/>
              <a:buChar char="Ø"/>
              <a:defRPr/>
            </a:pPr>
            <a:endParaRPr sz="7200" dirty="0">
              <a:latin typeface="Arial"/>
              <a:cs typeface="Arial"/>
            </a:endParaRPr>
          </a:p>
          <a:p>
            <a:pPr marL="893763" indent="-446088">
              <a:lnSpc>
                <a:spcPct val="120000"/>
              </a:lnSpc>
              <a:spcBef>
                <a:spcPts val="0"/>
              </a:spcBef>
              <a:buClr>
                <a:schemeClr val="bg2">
                  <a:lumMod val="25000"/>
                </a:schemeClr>
              </a:buClr>
              <a:buSzPct val="100000"/>
              <a:buFont typeface="Wingdings"/>
              <a:buChar char="Ø"/>
              <a:defRPr/>
            </a:pPr>
            <a:r>
              <a:rPr lang="fr-FR" sz="7200" dirty="0">
                <a:latin typeface="Arial"/>
                <a:ea typeface="Arial"/>
                <a:cs typeface="Arial"/>
              </a:rPr>
              <a:t>Engagement du renouvellement du PSG pour 2027  avec le CNPF en intégrant l’interaction entre sylvopastoralisme, plantations et repousses, le vallon des Tenchurades et la forêt INDIGO</a:t>
            </a:r>
            <a:r>
              <a:rPr sz="7200" dirty="0">
                <a:latin typeface="Arial"/>
                <a:ea typeface="Arial"/>
                <a:cs typeface="Arial"/>
              </a:rPr>
              <a:t> CO</a:t>
            </a:r>
            <a:endParaRPr sz="7200" dirty="0">
              <a:latin typeface="Arial"/>
              <a:cs typeface="Arial"/>
            </a:endParaRPr>
          </a:p>
          <a:p>
            <a:pPr>
              <a:buNone/>
              <a:defRPr/>
            </a:pPr>
            <a:r>
              <a:rPr lang="fr-FR" sz="8000" dirty="0">
                <a:latin typeface="Arial"/>
                <a:ea typeface="Arial Unicode MS"/>
                <a:cs typeface="Arial"/>
              </a:rPr>
              <a:t>	</a:t>
            </a:r>
            <a:endParaRPr lang="fr-FR" sz="8000" b="1" dirty="0">
              <a:latin typeface="Arial"/>
              <a:ea typeface="Arial Unicode MS"/>
              <a:cs typeface="Arial"/>
            </a:endParaRPr>
          </a:p>
          <a:p>
            <a:pPr marL="365125" indent="-190500">
              <a:lnSpc>
                <a:spcPct val="120000"/>
              </a:lnSpc>
              <a:spcBef>
                <a:spcPts val="0"/>
              </a:spcBef>
              <a:buNone/>
              <a:defRPr/>
            </a:pPr>
            <a:endParaRPr lang="fr-FR" sz="6400" b="1" dirty="0">
              <a:latin typeface="Arial Unicode MS"/>
              <a:ea typeface="Arial Unicode MS"/>
              <a:cs typeface="Arial Unicode MS"/>
            </a:endParaRPr>
          </a:p>
          <a:p>
            <a:pPr marL="365125" indent="-190500">
              <a:lnSpc>
                <a:spcPct val="120000"/>
              </a:lnSpc>
              <a:spcBef>
                <a:spcPts val="0"/>
              </a:spcBef>
              <a:buNone/>
              <a:defRPr/>
            </a:pPr>
            <a:r>
              <a:rPr lang="fr-FR" sz="6400" b="1" dirty="0">
                <a:latin typeface="Arial Unicode MS"/>
                <a:ea typeface="Arial Unicode MS"/>
                <a:cs typeface="Arial Unicode MS"/>
              </a:rPr>
              <a:t>  </a:t>
            </a:r>
            <a:endParaRPr dirty="0"/>
          </a:p>
          <a:p>
            <a:pPr marL="365125" indent="-190500">
              <a:lnSpc>
                <a:spcPct val="120000"/>
              </a:lnSpc>
              <a:spcBef>
                <a:spcPts val="0"/>
              </a:spcBef>
              <a:buNone/>
              <a:defRPr/>
            </a:pPr>
            <a:endParaRPr lang="fr-FR" sz="6400" b="1" dirty="0">
              <a:latin typeface="Arial Unicode MS"/>
              <a:ea typeface="Arial Unicode MS"/>
              <a:cs typeface="Arial Unicode MS"/>
            </a:endParaRPr>
          </a:p>
          <a:p>
            <a:pPr marL="365125" indent="-190500">
              <a:lnSpc>
                <a:spcPct val="120000"/>
              </a:lnSpc>
              <a:spcBef>
                <a:spcPts val="0"/>
              </a:spcBef>
              <a:buNone/>
              <a:defRPr/>
            </a:pPr>
            <a:endParaRPr lang="fr-FR" sz="6400" b="1" dirty="0">
              <a:latin typeface="Arial Unicode MS"/>
              <a:ea typeface="Arial Unicode MS"/>
              <a:cs typeface="Arial Unicode MS"/>
            </a:endParaRPr>
          </a:p>
          <a:p>
            <a:pPr marL="365125" indent="-190500">
              <a:lnSpc>
                <a:spcPct val="120000"/>
              </a:lnSpc>
              <a:spcBef>
                <a:spcPts val="0"/>
              </a:spcBef>
              <a:buNone/>
              <a:defRPr/>
            </a:pPr>
            <a:endParaRPr lang="fr-FR" sz="3300" b="1" dirty="0">
              <a:latin typeface="Arial Unicode MS"/>
              <a:ea typeface="Arial Unicode MS"/>
              <a:cs typeface="Arial Unicode MS"/>
            </a:endParaRPr>
          </a:p>
          <a:p>
            <a:pPr marL="85725" indent="0">
              <a:buFont typeface="Arial"/>
              <a:buChar char="•"/>
              <a:defRPr/>
            </a:pPr>
            <a:r>
              <a:rPr lang="fr-FR" sz="3300" b="1" dirty="0">
                <a:latin typeface="Arial Unicode MS"/>
                <a:ea typeface="Arial Unicode MS"/>
                <a:cs typeface="Arial Unicode MS"/>
              </a:rPr>
              <a:t> </a:t>
            </a:r>
            <a:endParaRPr dirty="0"/>
          </a:p>
          <a:p>
            <a:pPr>
              <a:buNone/>
              <a:defRPr/>
            </a:pPr>
            <a:endParaRPr lang="fr-FR" sz="3300" dirty="0">
              <a:latin typeface="Arial"/>
              <a:cs typeface="Arial"/>
            </a:endParaRPr>
          </a:p>
          <a:p>
            <a:pPr>
              <a:buNone/>
              <a:defRPr/>
            </a:pPr>
            <a:r>
              <a:rPr lang="fr-FR" sz="3300" dirty="0">
                <a:latin typeface="Arial"/>
                <a:cs typeface="Arial"/>
              </a:rPr>
              <a:t>	</a:t>
            </a:r>
            <a:endParaRPr lang="fr-FR" sz="3300" b="1" dirty="0">
              <a:latin typeface="Arial"/>
              <a:cs typeface="Arial"/>
            </a:endParaRPr>
          </a:p>
          <a:p>
            <a:pPr>
              <a:buFont typeface="Wingdings"/>
              <a:buNone/>
              <a:defRPr/>
            </a:pPr>
            <a:endParaRPr lang="fr-FR" b="1" dirty="0"/>
          </a:p>
        </p:txBody>
      </p:sp>
      <p:sp>
        <p:nvSpPr>
          <p:cNvPr id="55298" name="Rectangle 2"/>
          <p:cNvSpPr>
            <a:spLocks noGrp="1" noRot="1" noChangeArrowheads="1"/>
          </p:cNvSpPr>
          <p:nvPr>
            <p:ph type="title"/>
          </p:nvPr>
        </p:nvSpPr>
        <p:spPr bwMode="auto">
          <a:xfrm>
            <a:off x="485804" y="0"/>
            <a:ext cx="8200996" cy="929120"/>
          </a:xfrm>
        </p:spPr>
        <p:txBody>
          <a:bodyPr>
            <a:normAutofit/>
          </a:bodyPr>
          <a:lstStyle/>
          <a:p>
            <a:pPr algn="ctr">
              <a:defRPr/>
            </a:pPr>
            <a:r>
              <a:rPr lang="fr-FR">
                <a:solidFill>
                  <a:schemeClr val="accent1">
                    <a:lumMod val="50000"/>
                  </a:schemeClr>
                </a:solidFill>
                <a:latin typeface="Arial Unicode MS"/>
                <a:ea typeface="Arial Unicode MS"/>
                <a:cs typeface="Arial Unicode MS"/>
              </a:rPr>
              <a:t>Gestion de la forêt  2025</a:t>
            </a:r>
            <a:endParaRPr/>
          </a:p>
        </p:txBody>
      </p:sp>
      <p:pic>
        <p:nvPicPr>
          <p:cNvPr id="7" name="Picture 6" descr="abattage-arbre.jpg"/>
          <p:cNvPicPr>
            <a:picLocks noChangeAspect="1"/>
          </p:cNvPicPr>
          <p:nvPr/>
        </p:nvPicPr>
        <p:blipFill>
          <a:blip r:embed="rId3" cstate="print"/>
          <a:stretch/>
        </p:blipFill>
        <p:spPr bwMode="auto">
          <a:xfrm>
            <a:off x="107504" y="88292"/>
            <a:ext cx="1410678" cy="941307"/>
          </a:xfrm>
          <a:prstGeom prst="rect">
            <a:avLst/>
          </a:prstGeom>
        </p:spPr>
      </p:pic>
      <p:sp>
        <p:nvSpPr>
          <p:cNvPr id="2"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1987" name="Rectangle 3"/>
          <p:cNvSpPr>
            <a:spLocks noGrp="1" noChangeArrowheads="1"/>
          </p:cNvSpPr>
          <p:nvPr>
            <p:ph idx="1"/>
          </p:nvPr>
        </p:nvSpPr>
        <p:spPr bwMode="auto">
          <a:xfrm>
            <a:off x="107504" y="1196752"/>
            <a:ext cx="8784976" cy="4792588"/>
          </a:xfrm>
        </p:spPr>
        <p:txBody>
          <a:bodyPr vertOverflow="overflow" horzOverflow="overflow" vert="horz" wrap="square" lIns="91440" tIns="45720" rIns="91440" bIns="45720" numCol="1" spcCol="0" rtlCol="0" fromWordArt="0" anchor="t" anchorCtr="0" forceAA="0" compatLnSpc="0">
            <a:noAutofit/>
          </a:bodyPr>
          <a:lstStyle/>
          <a:p>
            <a:pPr marL="109728" indent="0">
              <a:lnSpc>
                <a:spcPct val="90000"/>
              </a:lnSpc>
              <a:buClr>
                <a:schemeClr val="bg2">
                  <a:lumMod val="25000"/>
                </a:schemeClr>
              </a:buClr>
              <a:buNone/>
              <a:defRPr/>
            </a:pPr>
            <a:endParaRPr sz="1400" b="1" dirty="0">
              <a:solidFill>
                <a:schemeClr val="bg2">
                  <a:lumMod val="25000"/>
                </a:schemeClr>
              </a:solidFill>
              <a:latin typeface="Arial Unicode MS"/>
              <a:ea typeface="Arial Unicode MS"/>
              <a:cs typeface="Arial Unicode MS"/>
            </a:endParaRPr>
          </a:p>
          <a:p>
            <a:pPr marL="393192" lvl="1" indent="0">
              <a:lnSpc>
                <a:spcPct val="90000"/>
              </a:lnSpc>
              <a:spcBef>
                <a:spcPts val="0"/>
              </a:spcBef>
              <a:buClr>
                <a:schemeClr val="bg2">
                  <a:lumMod val="25000"/>
                </a:schemeClr>
              </a:buClr>
              <a:buNone/>
              <a:defRPr/>
            </a:pPr>
            <a:r>
              <a:rPr lang="fr-FR" sz="1400" b="1" dirty="0">
                <a:solidFill>
                  <a:schemeClr val="bg2">
                    <a:lumMod val="25000"/>
                  </a:schemeClr>
                </a:solidFill>
                <a:latin typeface="Arial"/>
                <a:ea typeface="Arial Unicode MS"/>
                <a:cs typeface="Arial"/>
              </a:rPr>
              <a:t>RAMASSAGE ET ELIMINATION EN DECHETTERIE</a:t>
            </a:r>
            <a:endParaRPr sz="1400" dirty="0"/>
          </a:p>
          <a:p>
            <a:pPr lvl="1">
              <a:lnSpc>
                <a:spcPct val="90000"/>
              </a:lnSpc>
              <a:spcBef>
                <a:spcPts val="0"/>
              </a:spcBef>
              <a:buClr>
                <a:schemeClr val="bg2">
                  <a:lumMod val="25000"/>
                </a:schemeClr>
              </a:buClr>
              <a:buFont typeface="Courier New"/>
              <a:buChar char="o"/>
              <a:defRPr/>
            </a:pPr>
            <a:endParaRPr sz="1400" b="1" dirty="0">
              <a:latin typeface="Arial Unicode MS"/>
              <a:ea typeface="Arial Unicode MS"/>
              <a:cs typeface="Arial Unicode MS"/>
            </a:endParaRPr>
          </a:p>
          <a:p>
            <a:pPr lvl="1" algn="just">
              <a:spcBef>
                <a:spcPts val="0"/>
              </a:spcBef>
              <a:buClr>
                <a:schemeClr val="bg2">
                  <a:lumMod val="25000"/>
                </a:schemeClr>
              </a:buClr>
              <a:buFont typeface="Wingdings"/>
              <a:buChar char="§"/>
              <a:defRPr/>
            </a:pPr>
            <a:r>
              <a:rPr lang="fr-FR" sz="1400" dirty="0">
                <a:latin typeface="Arial"/>
                <a:ea typeface="Arial Unicode MS"/>
                <a:cs typeface="Arial"/>
              </a:rPr>
              <a:t>Voir sur notre site la démarche entreprise auprès de NCA suite à l’injonction de stopper nos </a:t>
            </a:r>
            <a:r>
              <a:rPr lang="fr-FR" sz="1400" dirty="0" smtClean="0">
                <a:latin typeface="Arial"/>
                <a:ea typeface="Arial Unicode MS"/>
                <a:cs typeface="Arial"/>
              </a:rPr>
              <a:t>pratiques</a:t>
            </a:r>
            <a:endParaRPr sz="1400" dirty="0"/>
          </a:p>
          <a:p>
            <a:pPr marL="365125" lvl="1" indent="0" algn="just">
              <a:spcBef>
                <a:spcPts val="0"/>
              </a:spcBef>
              <a:buClr>
                <a:schemeClr val="bg2">
                  <a:lumMod val="25000"/>
                </a:schemeClr>
              </a:buClr>
              <a:buNone/>
              <a:defRPr/>
            </a:pPr>
            <a:r>
              <a:rPr lang="fr-FR" sz="1400" dirty="0">
                <a:latin typeface="Arial"/>
                <a:ea typeface="Arial Unicode MS"/>
                <a:cs typeface="Arial"/>
              </a:rPr>
              <a:t>    NCA ayant concrétisé sa position en facturant le dépôt en déchetterie, nous sommes   </a:t>
            </a:r>
            <a:endParaRPr sz="1400" dirty="0">
              <a:latin typeface="Arial"/>
              <a:ea typeface="Arial Unicode MS"/>
              <a:cs typeface="Arial"/>
            </a:endParaRPr>
          </a:p>
          <a:p>
            <a:pPr marL="365124" lvl="1" indent="0" algn="just">
              <a:spcBef>
                <a:spcPts val="0"/>
              </a:spcBef>
              <a:buClr>
                <a:schemeClr val="bg2">
                  <a:lumMod val="25000"/>
                </a:schemeClr>
              </a:buClr>
              <a:buNone/>
              <a:defRPr/>
            </a:pPr>
            <a:r>
              <a:rPr lang="fr-FR" sz="1400" dirty="0">
                <a:latin typeface="Arial"/>
                <a:ea typeface="Arial Unicode MS"/>
                <a:cs typeface="Arial"/>
              </a:rPr>
              <a:t>    dans l’attente d’une action de soutien de la part de la municipalité</a:t>
            </a:r>
            <a:r>
              <a:rPr lang="fr-FR" sz="1400" dirty="0" smtClean="0">
                <a:latin typeface="Arial"/>
                <a:ea typeface="Arial Unicode MS"/>
                <a:cs typeface="Arial"/>
              </a:rPr>
              <a:t>. </a:t>
            </a:r>
            <a:endParaRPr sz="1400" dirty="0"/>
          </a:p>
          <a:p>
            <a:pPr marL="365125" lvl="1" indent="0" algn="just">
              <a:spcBef>
                <a:spcPts val="0"/>
              </a:spcBef>
              <a:buClr>
                <a:schemeClr val="bg2">
                  <a:lumMod val="25000"/>
                </a:schemeClr>
              </a:buClr>
              <a:buNone/>
              <a:defRPr/>
            </a:pPr>
            <a:endParaRPr sz="1400" dirty="0">
              <a:latin typeface="Arial"/>
              <a:ea typeface="Arial Unicode MS"/>
              <a:cs typeface="Arial"/>
            </a:endParaRPr>
          </a:p>
          <a:p>
            <a:pPr marL="365125" lvl="1" indent="0" algn="just">
              <a:spcBef>
                <a:spcPts val="0"/>
              </a:spcBef>
              <a:buClr>
                <a:schemeClr val="bg2">
                  <a:lumMod val="25000"/>
                </a:schemeClr>
              </a:buClr>
              <a:buFont typeface="Wingdings"/>
              <a:buChar char="§"/>
              <a:defRPr/>
            </a:pPr>
            <a:r>
              <a:rPr lang="fr-FR" sz="1400" dirty="0">
                <a:latin typeface="Arial"/>
                <a:ea typeface="Arial Unicode MS"/>
                <a:cs typeface="Arial"/>
              </a:rPr>
              <a:t>  Ceci étant, et vu la difficulté de recourir à la mise à disposition de personnel de l’ESAT, le   </a:t>
            </a:r>
            <a:endParaRPr sz="1400" dirty="0">
              <a:latin typeface="Arial"/>
              <a:ea typeface="Arial Unicode MS"/>
              <a:cs typeface="Arial"/>
            </a:endParaRPr>
          </a:p>
          <a:p>
            <a:pPr marL="365124" lvl="1" indent="0" algn="just">
              <a:spcBef>
                <a:spcPts val="0"/>
              </a:spcBef>
              <a:buClr>
                <a:schemeClr val="bg2">
                  <a:lumMod val="25000"/>
                </a:schemeClr>
              </a:buClr>
              <a:buFont typeface="Wingdings"/>
              <a:buNone/>
              <a:defRPr/>
            </a:pPr>
            <a:r>
              <a:rPr lang="fr-FR" sz="1400" dirty="0">
                <a:latin typeface="Arial"/>
                <a:ea typeface="Arial Unicode MS"/>
                <a:cs typeface="Arial"/>
              </a:rPr>
              <a:t>    ramassage est délégué, pour 2025, à l’ESAT Saint Jeannet pour un volume de 20 jours par     </a:t>
            </a:r>
            <a:endParaRPr sz="1400" dirty="0">
              <a:latin typeface="Arial"/>
              <a:ea typeface="Arial Unicode MS"/>
              <a:cs typeface="Arial"/>
            </a:endParaRPr>
          </a:p>
          <a:p>
            <a:pPr marL="365124" lvl="1" indent="0" algn="just">
              <a:spcBef>
                <a:spcPts val="0"/>
              </a:spcBef>
              <a:buClr>
                <a:schemeClr val="bg2">
                  <a:lumMod val="25000"/>
                </a:schemeClr>
              </a:buClr>
              <a:buFont typeface="Wingdings"/>
              <a:buNone/>
              <a:defRPr/>
            </a:pPr>
            <a:r>
              <a:rPr lang="fr-FR" sz="1400" dirty="0">
                <a:latin typeface="Arial"/>
                <a:ea typeface="Arial Unicode MS"/>
                <a:cs typeface="Arial"/>
              </a:rPr>
              <a:t>    an et  un coût annuel de 13 k €</a:t>
            </a:r>
            <a:endParaRPr sz="1400" dirty="0"/>
          </a:p>
          <a:p>
            <a:pPr marL="365125" lvl="1" indent="0" algn="just">
              <a:spcBef>
                <a:spcPts val="0"/>
              </a:spcBef>
              <a:buClr>
                <a:schemeClr val="bg2">
                  <a:lumMod val="25000"/>
                </a:schemeClr>
              </a:buClr>
              <a:buNone/>
              <a:defRPr/>
            </a:pPr>
            <a:endParaRPr sz="1400" dirty="0">
              <a:latin typeface="Arial"/>
              <a:ea typeface="Arial Unicode MS"/>
              <a:cs typeface="Arial"/>
            </a:endParaRPr>
          </a:p>
          <a:p>
            <a:pPr marL="365125" lvl="1" indent="26988" algn="just">
              <a:spcBef>
                <a:spcPts val="0"/>
              </a:spcBef>
              <a:buClr>
                <a:schemeClr val="bg2">
                  <a:lumMod val="25000"/>
                </a:schemeClr>
              </a:buClr>
              <a:buFont typeface="Wingdings"/>
              <a:buChar char="§"/>
              <a:defRPr/>
            </a:pPr>
            <a:r>
              <a:rPr lang="fr-FR" sz="1400" dirty="0">
                <a:latin typeface="Arial"/>
                <a:ea typeface="Arial Unicode MS"/>
                <a:cs typeface="Arial"/>
              </a:rPr>
              <a:t>  Ce ramassage ne concerne que les produits issus de l’action personnelle des résidents  </a:t>
            </a:r>
            <a:endParaRPr sz="1400" dirty="0">
              <a:latin typeface="Arial"/>
              <a:ea typeface="Arial Unicode MS"/>
              <a:cs typeface="Arial"/>
            </a:endParaRPr>
          </a:p>
          <a:p>
            <a:pPr marL="365124" lvl="1" indent="0" algn="just">
              <a:spcBef>
                <a:spcPts val="0"/>
              </a:spcBef>
              <a:buClr>
                <a:schemeClr val="bg2">
                  <a:lumMod val="25000"/>
                </a:schemeClr>
              </a:buClr>
              <a:buFont typeface="Wingdings"/>
              <a:buNone/>
              <a:defRPr/>
            </a:pPr>
            <a:r>
              <a:rPr lang="fr-FR" sz="1400" dirty="0">
                <a:latin typeface="Arial"/>
                <a:ea typeface="Arial Unicode MS"/>
                <a:cs typeface="Arial"/>
              </a:rPr>
              <a:t>    en dehors de ceux issus de l’action de prestataires. Ces produits, exclusivement des   </a:t>
            </a:r>
            <a:endParaRPr sz="1400" dirty="0">
              <a:latin typeface="Arial"/>
              <a:ea typeface="Arial Unicode MS"/>
              <a:cs typeface="Arial"/>
            </a:endParaRPr>
          </a:p>
          <a:p>
            <a:pPr marL="365124" lvl="1" indent="0" algn="just">
              <a:spcBef>
                <a:spcPts val="0"/>
              </a:spcBef>
              <a:buClr>
                <a:schemeClr val="bg2">
                  <a:lumMod val="25000"/>
                </a:schemeClr>
              </a:buClr>
              <a:buFont typeface="Wingdings"/>
              <a:buNone/>
              <a:defRPr/>
            </a:pPr>
            <a:r>
              <a:rPr lang="fr-FR" sz="1400" dirty="0">
                <a:latin typeface="Arial"/>
                <a:ea typeface="Arial Unicode MS"/>
                <a:cs typeface="Arial"/>
              </a:rPr>
              <a:t>    déchets verts, doivent être regroupés dans des contenants n’excédant pas 40 kg unitaire.</a:t>
            </a:r>
            <a:endParaRPr sz="1400" dirty="0"/>
          </a:p>
          <a:p>
            <a:pPr marL="365125" lvl="1" indent="26988" algn="just">
              <a:spcBef>
                <a:spcPts val="0"/>
              </a:spcBef>
              <a:buClr>
                <a:schemeClr val="bg2">
                  <a:lumMod val="25000"/>
                </a:schemeClr>
              </a:buClr>
              <a:buNone/>
              <a:defRPr/>
            </a:pPr>
            <a:r>
              <a:rPr lang="fr-FR" sz="1400" dirty="0">
                <a:latin typeface="Arial"/>
                <a:ea typeface="Arial Unicode MS"/>
                <a:cs typeface="Arial"/>
              </a:rPr>
              <a:t>   Le NON-RESPECT de cette règle sera sanctionné  par un NON-RAMASSAGE, l’élimination </a:t>
            </a:r>
          </a:p>
          <a:p>
            <a:pPr marL="365124" lvl="1" indent="26987" algn="just">
              <a:spcBef>
                <a:spcPts val="0"/>
              </a:spcBef>
              <a:buClr>
                <a:schemeClr val="bg2">
                  <a:lumMod val="25000"/>
                </a:schemeClr>
              </a:buClr>
              <a:buNone/>
              <a:defRPr/>
            </a:pPr>
            <a:r>
              <a:rPr lang="fr-FR" sz="1400" dirty="0">
                <a:latin typeface="Arial"/>
                <a:ea typeface="Arial Unicode MS"/>
                <a:cs typeface="Arial"/>
              </a:rPr>
              <a:t>   des dits déchets restant  à la charge exclusive des résidents concernés </a:t>
            </a:r>
            <a:endParaRPr sz="1400" dirty="0">
              <a:latin typeface="Arial"/>
              <a:ea typeface="Arial Unicode MS"/>
              <a:cs typeface="Arial"/>
            </a:endParaRPr>
          </a:p>
          <a:p>
            <a:pPr lvl="1">
              <a:lnSpc>
                <a:spcPct val="90000"/>
              </a:lnSpc>
              <a:spcBef>
                <a:spcPts val="0"/>
              </a:spcBef>
              <a:buFont typeface="Courier New"/>
              <a:buChar char="o"/>
              <a:defRPr/>
            </a:pPr>
            <a:endParaRPr sz="1400" dirty="0">
              <a:latin typeface="Arial"/>
              <a:ea typeface="Arial Unicode MS"/>
              <a:cs typeface="Arial"/>
            </a:endParaRPr>
          </a:p>
          <a:p>
            <a:pPr lvl="1" algn="just">
              <a:lnSpc>
                <a:spcPct val="150000"/>
              </a:lnSpc>
              <a:spcBef>
                <a:spcPts val="0"/>
              </a:spcBef>
              <a:buClr>
                <a:schemeClr val="bg2">
                  <a:lumMod val="25000"/>
                </a:schemeClr>
              </a:buClr>
              <a:buFont typeface="Wingdings"/>
              <a:buChar char="§"/>
              <a:defRPr/>
            </a:pPr>
            <a:r>
              <a:rPr lang="fr-FR" sz="1400" dirty="0">
                <a:latin typeface="Arial"/>
                <a:ea typeface="Arial Unicode MS"/>
                <a:cs typeface="Arial"/>
              </a:rPr>
              <a:t>Brûlage du résiduel conforme à l’arrêté préfectoral du </a:t>
            </a:r>
            <a:r>
              <a:rPr lang="fr-FR" sz="1400" dirty="0" smtClean="0">
                <a:latin typeface="Arial"/>
                <a:ea typeface="Arial Unicode MS"/>
                <a:cs typeface="Arial"/>
              </a:rPr>
              <a:t>10/06/2014</a:t>
            </a:r>
            <a:endParaRPr sz="1400" dirty="0"/>
          </a:p>
          <a:p>
            <a:pPr>
              <a:lnSpc>
                <a:spcPct val="90000"/>
              </a:lnSpc>
              <a:buFont typeface="Wingdings"/>
              <a:buNone/>
              <a:defRPr/>
            </a:pPr>
            <a:r>
              <a:rPr lang="fr-FR" sz="1400" i="1" dirty="0"/>
              <a:t> </a:t>
            </a:r>
            <a:endParaRPr sz="1400" dirty="0"/>
          </a:p>
        </p:txBody>
      </p:sp>
      <p:sp>
        <p:nvSpPr>
          <p:cNvPr id="41986" name="Rectangle 2"/>
          <p:cNvSpPr>
            <a:spLocks noGrp="1" noRot="1" noChangeArrowheads="1"/>
          </p:cNvSpPr>
          <p:nvPr>
            <p:ph type="title"/>
          </p:nvPr>
        </p:nvSpPr>
        <p:spPr bwMode="auto">
          <a:xfrm>
            <a:off x="755576" y="16213"/>
            <a:ext cx="8229600" cy="1108531"/>
          </a:xfrm>
        </p:spPr>
        <p:txBody>
          <a:bodyPr/>
          <a:lstStyle/>
          <a:p>
            <a:pPr algn="ctr">
              <a:lnSpc>
                <a:spcPct val="90000"/>
              </a:lnSpc>
              <a:defRPr/>
            </a:pPr>
            <a:r>
              <a:rPr lang="fr-FR" sz="4400">
                <a:solidFill>
                  <a:schemeClr val="accent1">
                    <a:lumMod val="50000"/>
                  </a:schemeClr>
                </a:solidFill>
                <a:latin typeface="Arial Unicode MS"/>
                <a:ea typeface="Arial Unicode MS"/>
                <a:cs typeface="Arial Unicode MS"/>
              </a:rPr>
              <a:t>Gestion des déchets verts</a:t>
            </a:r>
            <a:endParaRPr/>
          </a:p>
        </p:txBody>
      </p:sp>
      <p:pic>
        <p:nvPicPr>
          <p:cNvPr id="6" name="Picture 5" descr="dechets.jpg"/>
          <p:cNvPicPr>
            <a:picLocks noChangeAspect="1"/>
          </p:cNvPicPr>
          <p:nvPr/>
        </p:nvPicPr>
        <p:blipFill>
          <a:blip r:embed="rId3" cstate="print"/>
          <a:stretch/>
        </p:blipFill>
        <p:spPr bwMode="auto">
          <a:xfrm>
            <a:off x="-25704" y="26152"/>
            <a:ext cx="1000116" cy="1000116"/>
          </a:xfrm>
          <a:prstGeom prst="rect">
            <a:avLst/>
          </a:prstGeom>
        </p:spPr>
      </p:pic>
      <p:sp>
        <p:nvSpPr>
          <p:cNvPr id="2"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0" advClick="0" advTm="0"/>
    </mc:Choice>
    <mc:Fallback>
      <p:transition advClick="0"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1987" name="Rectangle 3"/>
          <p:cNvSpPr>
            <a:spLocks noGrp="1" noChangeArrowheads="1"/>
          </p:cNvSpPr>
          <p:nvPr>
            <p:ph idx="1"/>
          </p:nvPr>
        </p:nvSpPr>
        <p:spPr bwMode="auto">
          <a:xfrm>
            <a:off x="457200" y="737614"/>
            <a:ext cx="8643019" cy="5699918"/>
          </a:xfrm>
        </p:spPr>
        <p:txBody>
          <a:bodyPr>
            <a:normAutofit/>
          </a:bodyPr>
          <a:lstStyle/>
          <a:p>
            <a:pPr>
              <a:lnSpc>
                <a:spcPct val="90000"/>
              </a:lnSpc>
              <a:defRPr/>
            </a:pPr>
            <a:endParaRPr lang="fr-FR" i="1"/>
          </a:p>
          <a:p>
            <a:pPr>
              <a:lnSpc>
                <a:spcPct val="150000"/>
              </a:lnSpc>
              <a:spcBef>
                <a:spcPts val="0"/>
              </a:spcBef>
              <a:buClr>
                <a:schemeClr val="bg2">
                  <a:lumMod val="25000"/>
                </a:schemeClr>
              </a:buClr>
              <a:buSzPct val="100000"/>
              <a:buFont typeface="Wingdings"/>
              <a:buChar char="Ø"/>
              <a:defRPr/>
            </a:pPr>
            <a:r>
              <a:rPr lang="fr-FR" sz="1700">
                <a:latin typeface="Arial"/>
                <a:ea typeface="Arial Unicode MS"/>
                <a:cs typeface="Arial"/>
              </a:rPr>
              <a:t>Négociations avec les collectivités locales pour participation financière à la maintenance et au renouvellement des ouvrages privés ouverts à la circulation publique</a:t>
            </a:r>
            <a:endParaRPr/>
          </a:p>
          <a:p>
            <a:pPr marL="342900" indent="-342900">
              <a:lnSpc>
                <a:spcPct val="150000"/>
              </a:lnSpc>
              <a:spcBef>
                <a:spcPts val="0"/>
              </a:spcBef>
              <a:buClr>
                <a:schemeClr val="bg2">
                  <a:lumMod val="25000"/>
                </a:schemeClr>
              </a:buClr>
              <a:buSzPct val="100000"/>
              <a:buNone/>
              <a:defRPr/>
            </a:pPr>
            <a:r>
              <a:rPr lang="fr-FR" sz="1700">
                <a:latin typeface="Arial"/>
                <a:ea typeface="Arial Unicode MS"/>
                <a:cs typeface="Arial"/>
              </a:rPr>
              <a:t>.</a:t>
            </a:r>
            <a:endParaRPr/>
          </a:p>
          <a:p>
            <a:pPr marL="0" indent="0" algn="just">
              <a:lnSpc>
                <a:spcPct val="150000"/>
              </a:lnSpc>
              <a:spcBef>
                <a:spcPts val="0"/>
              </a:spcBef>
              <a:buClr>
                <a:schemeClr val="bg2">
                  <a:lumMod val="25000"/>
                </a:schemeClr>
              </a:buClr>
              <a:buSzPct val="100000"/>
              <a:buFont typeface="Wingdings"/>
              <a:buChar char="Ø"/>
              <a:defRPr/>
            </a:pPr>
            <a:r>
              <a:rPr lang="fr-FR" sz="1700">
                <a:latin typeface="Arial"/>
                <a:ea typeface="Arial Unicode MS"/>
                <a:cs typeface="Arial"/>
              </a:rPr>
              <a:t>   Le traitement du paiement  des charges revenant à 20€  par chèque, il est réduit à  </a:t>
            </a:r>
            <a:endParaRPr/>
          </a:p>
          <a:p>
            <a:pPr marL="0" indent="0" algn="just">
              <a:lnSpc>
                <a:spcPct val="150000"/>
              </a:lnSpc>
              <a:spcBef>
                <a:spcPts val="0"/>
              </a:spcBef>
              <a:buClr>
                <a:schemeClr val="bg2">
                  <a:lumMod val="25000"/>
                </a:schemeClr>
              </a:buClr>
              <a:buSzPct val="100000"/>
              <a:buNone/>
              <a:defRPr/>
            </a:pPr>
            <a:r>
              <a:rPr lang="fr-FR" sz="1700">
                <a:latin typeface="Arial"/>
                <a:ea typeface="Arial Unicode MS"/>
                <a:cs typeface="Arial"/>
              </a:rPr>
              <a:t>       zéro si virement, comme précisé sur l’appel de charges</a:t>
            </a:r>
            <a:endParaRPr/>
          </a:p>
          <a:p>
            <a:pPr marL="0" indent="0" algn="just">
              <a:lnSpc>
                <a:spcPct val="150000"/>
              </a:lnSpc>
              <a:buSzPct val="100000"/>
              <a:buNone/>
              <a:defRPr/>
            </a:pPr>
            <a:r>
              <a:rPr lang="fr-FR" sz="1700">
                <a:latin typeface="Arial"/>
                <a:ea typeface="Arial Unicode MS"/>
                <a:cs typeface="Arial"/>
              </a:rPr>
              <a:t>      Le syndicat est souverain pour toute demande de dérogation</a:t>
            </a:r>
            <a:endParaRPr/>
          </a:p>
          <a:p>
            <a:pPr marL="0" indent="0" algn="just">
              <a:lnSpc>
                <a:spcPct val="150000"/>
              </a:lnSpc>
              <a:buSzPct val="100000"/>
              <a:buNone/>
              <a:defRPr/>
            </a:pPr>
            <a:endParaRPr lang="fr-FR" sz="1700" u="sng">
              <a:latin typeface="Arial"/>
              <a:ea typeface="Arial Unicode MS"/>
              <a:cs typeface="Arial"/>
            </a:endParaRPr>
          </a:p>
          <a:p>
            <a:pPr marL="342900" indent="-342900" algn="just">
              <a:lnSpc>
                <a:spcPct val="150000"/>
              </a:lnSpc>
              <a:buClr>
                <a:schemeClr val="bg2">
                  <a:lumMod val="25000"/>
                </a:schemeClr>
              </a:buClr>
              <a:buSzPct val="100000"/>
              <a:buFont typeface="Wingdings"/>
              <a:buChar char="Ø"/>
              <a:defRPr/>
            </a:pPr>
            <a:r>
              <a:rPr lang="fr-FR" sz="1700" u="sng">
                <a:latin typeface="Arial"/>
                <a:ea typeface="Arial Unicode MS"/>
                <a:cs typeface="Arial"/>
              </a:rPr>
              <a:t>Chaque coloti doit impérativement </a:t>
            </a:r>
            <a:r>
              <a:rPr lang="fr-FR" sz="1700" b="1" u="sng">
                <a:latin typeface="Arial"/>
                <a:ea typeface="Arial Unicode MS"/>
                <a:cs typeface="Arial"/>
              </a:rPr>
              <a:t>à chaque A.G </a:t>
            </a:r>
            <a:r>
              <a:rPr lang="fr-FR" sz="1700" u="sng">
                <a:latin typeface="Arial"/>
                <a:ea typeface="Arial Unicode MS"/>
                <a:cs typeface="Arial"/>
              </a:rPr>
              <a:t>son adresse e-mail et ses coordonnées téléphoniques à l’ALDE</a:t>
            </a:r>
            <a:endParaRPr/>
          </a:p>
          <a:p>
            <a:pPr>
              <a:buNone/>
              <a:defRPr/>
            </a:pPr>
            <a:endParaRPr lang="fr-FR" sz="2400" b="1">
              <a:latin typeface="Arial"/>
              <a:cs typeface="Arial"/>
            </a:endParaRPr>
          </a:p>
          <a:p>
            <a:pPr>
              <a:lnSpc>
                <a:spcPct val="90000"/>
              </a:lnSpc>
              <a:buFont typeface="Wingdings"/>
              <a:buNone/>
              <a:defRPr/>
            </a:pPr>
            <a:endParaRPr lang="fr-FR" i="1"/>
          </a:p>
        </p:txBody>
      </p:sp>
      <p:sp>
        <p:nvSpPr>
          <p:cNvPr id="41986" name="Rectangle 2"/>
          <p:cNvSpPr>
            <a:spLocks noGrp="1" noRot="1" noChangeArrowheads="1"/>
          </p:cNvSpPr>
          <p:nvPr>
            <p:ph type="title"/>
          </p:nvPr>
        </p:nvSpPr>
        <p:spPr bwMode="auto">
          <a:xfrm>
            <a:off x="457200" y="274638"/>
            <a:ext cx="8229600" cy="868346"/>
          </a:xfrm>
        </p:spPr>
        <p:txBody>
          <a:bodyPr/>
          <a:lstStyle/>
          <a:p>
            <a:pPr algn="ctr">
              <a:defRPr/>
            </a:pPr>
            <a:r>
              <a:rPr lang="fr-FR">
                <a:solidFill>
                  <a:schemeClr val="accent1">
                    <a:lumMod val="50000"/>
                  </a:schemeClr>
                </a:solidFill>
                <a:latin typeface="Arial Unicode MS"/>
                <a:ea typeface="Arial Unicode MS"/>
                <a:cs typeface="Arial Unicode MS"/>
              </a:rPr>
              <a:t>Actions diverses</a:t>
            </a:r>
            <a:endParaRPr/>
          </a:p>
        </p:txBody>
      </p:sp>
      <p:sp>
        <p:nvSpPr>
          <p:cNvPr id="2"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626" name="Rectangle 2"/>
          <p:cNvSpPr>
            <a:spLocks noGrp="1" noRot="1" noChangeArrowheads="1"/>
          </p:cNvSpPr>
          <p:nvPr>
            <p:ph type="title"/>
          </p:nvPr>
        </p:nvSpPr>
        <p:spPr bwMode="auto">
          <a:xfrm>
            <a:off x="571472" y="142852"/>
            <a:ext cx="8229600" cy="796908"/>
          </a:xfrm>
        </p:spPr>
        <p:txBody>
          <a:bodyPr/>
          <a:lstStyle/>
          <a:p>
            <a:pPr algn="ctr">
              <a:defRPr/>
            </a:pPr>
            <a:r>
              <a:rPr lang="fr-FR">
                <a:solidFill>
                  <a:schemeClr val="accent1">
                    <a:lumMod val="50000"/>
                  </a:schemeClr>
                </a:solidFill>
                <a:latin typeface="Arial Unicode MS"/>
                <a:ea typeface="Arial Unicode MS"/>
                <a:cs typeface="Arial Unicode MS"/>
              </a:rPr>
              <a:t>BUDGET 2025 </a:t>
            </a:r>
            <a:r>
              <a:rPr lang="fr-FR" sz="2000">
                <a:solidFill>
                  <a:schemeClr val="tx1"/>
                </a:solidFill>
                <a:latin typeface="Arial Unicode MS"/>
                <a:ea typeface="Arial Unicode MS"/>
                <a:cs typeface="Arial Unicode MS"/>
              </a:rPr>
              <a:t>1/4</a:t>
            </a:r>
            <a:endParaRPr lang="fr-FR">
              <a:solidFill>
                <a:schemeClr val="tx1"/>
              </a:solidFill>
              <a:latin typeface="Arial Unicode MS"/>
              <a:ea typeface="Arial Unicode MS"/>
              <a:cs typeface="Arial Unicode MS"/>
            </a:endParaRPr>
          </a:p>
        </p:txBody>
      </p:sp>
      <p:pic>
        <p:nvPicPr>
          <p:cNvPr id="6" name="Picture 5" descr="Budget.jpg"/>
          <p:cNvPicPr>
            <a:picLocks noChangeAspect="1"/>
          </p:cNvPicPr>
          <p:nvPr/>
        </p:nvPicPr>
        <p:blipFill>
          <a:blip r:embed="rId3" cstate="print"/>
          <a:stretch/>
        </p:blipFill>
        <p:spPr bwMode="auto">
          <a:xfrm>
            <a:off x="0" y="1"/>
            <a:ext cx="1868420" cy="1142984"/>
          </a:xfrm>
          <a:prstGeom prst="rect">
            <a:avLst/>
          </a:prstGeom>
        </p:spPr>
      </p:pic>
      <p:sp>
        <p:nvSpPr>
          <p:cNvPr id="5" name="ZoneTexte 4"/>
          <p:cNvSpPr txBox="1"/>
          <p:nvPr/>
        </p:nvSpPr>
        <p:spPr bwMode="auto">
          <a:xfrm>
            <a:off x="755576" y="1772816"/>
            <a:ext cx="8388424" cy="369332"/>
          </a:xfrm>
          <a:prstGeom prst="rect">
            <a:avLst/>
          </a:prstGeom>
          <a:noFill/>
        </p:spPr>
        <p:txBody>
          <a:bodyPr wrap="square" rtlCol="0">
            <a:spAutoFit/>
          </a:bodyPr>
          <a:lstStyle/>
          <a:p>
            <a:pPr>
              <a:defRPr/>
            </a:pPr>
            <a:endParaRPr lang="fr-FR"/>
          </a:p>
        </p:txBody>
      </p:sp>
      <p:graphicFrame>
        <p:nvGraphicFramePr>
          <p:cNvPr id="7" name="Tableau 6"/>
          <p:cNvGraphicFramePr>
            <a:graphicFrameLocks noGrp="1"/>
          </p:cNvGraphicFramePr>
          <p:nvPr/>
        </p:nvGraphicFramePr>
        <p:xfrm>
          <a:off x="1619672" y="764704"/>
          <a:ext cx="6494317" cy="5699236"/>
        </p:xfrm>
        <a:graphic>
          <a:graphicData uri="http://schemas.openxmlformats.org/drawingml/2006/table">
            <a:tbl>
              <a:tblPr/>
              <a:tblGrid>
                <a:gridCol w="622286"/>
                <a:gridCol w="4411929"/>
                <a:gridCol w="294377"/>
                <a:gridCol w="144016"/>
                <a:gridCol w="1021709"/>
              </a:tblGrid>
              <a:tr h="576064">
                <a:tc gridSpan="4">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                 </a:t>
                      </a:r>
                      <a:r>
                        <a:rPr lang="fr-FR" sz="1800" b="1" i="0" u="none" strike="noStrike" cap="none">
                          <a:ln>
                            <a:noFill/>
                          </a:ln>
                          <a:solidFill>
                            <a:schemeClr val="tx1"/>
                          </a:solidFill>
                          <a:latin typeface="Arial Unicode MS"/>
                          <a:ea typeface="Arial Unicode MS"/>
                          <a:cs typeface="Arial Unicode MS"/>
                        </a:rPr>
                        <a:t>Personnel :</a:t>
                      </a:r>
                      <a:endParaRPr lang="fr-FR" sz="1800" b="1"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hMerge="1">
                  <a:txBody>
                    <a:bodyPr/>
                    <a:lstStyle/>
                    <a:p>
                      <a:endParaRPr/>
                    </a:p>
                  </a:txBody>
                  <a:tcPr/>
                </a:tc>
                <a:tc>
                  <a:txBody>
                    <a:bodyPr/>
                    <a:lstStyle/>
                    <a:p>
                      <a:pPr>
                        <a:defRPr/>
                      </a:pPr>
                      <a:endParaRPr lang="fr-FR"/>
                    </a:p>
                  </a:txBody>
                  <a:tcPr marL="0" marR="0" marT="0" marB="0" anchor="ctr">
                    <a:lnL w="12700" algn="ctr">
                      <a:noFill/>
                    </a:lnL>
                    <a:lnR w="12700" algn="ctr">
                      <a:noFill/>
                    </a:lnR>
                    <a:lnT w="12700" algn="ctr">
                      <a:noFill/>
                    </a:lnT>
                    <a:lnB w="12700" algn="ctr">
                      <a:noFill/>
                    </a:lnB>
                    <a:noFill/>
                  </a:tcPr>
                </a:tc>
              </a:tr>
              <a:tr h="306422">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3">
                  <a:txBody>
                    <a:bodyPr/>
                    <a:lstStyle/>
                    <a:p>
                      <a:pPr marL="342900" marR="0" lvl="0" indent="-342900" algn="l"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Rémunérations et charges sociales </a:t>
                      </a:r>
                      <a:endParaRPr lang="fr-FR" sz="20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a:defRPr/>
                      </a:pPr>
                      <a:r>
                        <a:rPr lang="fr-FR"/>
                        <a:t>60000</a:t>
                      </a:r>
                      <a:endParaRPr/>
                    </a:p>
                  </a:txBody>
                  <a:tcPr marL="0" marR="0" marT="0" marB="0" anchor="ctr">
                    <a:lnL w="12700" algn="ctr">
                      <a:noFill/>
                    </a:lnL>
                    <a:lnR w="12700" algn="ctr">
                      <a:noFill/>
                    </a:lnR>
                    <a:lnT w="12700" algn="ctr">
                      <a:noFill/>
                    </a:lnT>
                    <a:lnB w="12700" algn="ctr">
                      <a:noFill/>
                    </a:lnB>
                    <a:noFill/>
                  </a:tcPr>
                </a:tc>
              </a:tr>
              <a:tr h="306422">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3">
                  <a:txBody>
                    <a:bodyPr/>
                    <a:lstStyle/>
                    <a:p>
                      <a:pPr marL="342900" marR="0" lvl="0" indent="-342900" algn="l" defTabSz="914400">
                        <a:lnSpc>
                          <a:spcPct val="100000"/>
                        </a:lnSpc>
                        <a:spcBef>
                          <a:spcPts val="0"/>
                        </a:spcBef>
                        <a:spcAft>
                          <a:spcPts val="0"/>
                        </a:spcAft>
                        <a:buClrTx/>
                        <a:buSzTx/>
                        <a:buFontTx/>
                        <a:buNone/>
                        <a:defRPr/>
                      </a:pPr>
                      <a:endParaRPr lang="fr-FR" sz="20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a:defRPr/>
                      </a:pPr>
                      <a:endParaRPr lang="fr-FR"/>
                    </a:p>
                  </a:txBody>
                  <a:tcPr marL="0" marR="0" marT="0" marB="0" anchor="ctr">
                    <a:lnL w="12700" algn="ctr">
                      <a:noFill/>
                    </a:lnL>
                    <a:lnR w="12700" algn="ctr">
                      <a:noFill/>
                    </a:lnR>
                    <a:lnT w="12700" algn="ctr">
                      <a:noFill/>
                    </a:lnT>
                    <a:lnB w="12700" algn="ctr">
                      <a:noFill/>
                    </a:lnB>
                    <a:noFill/>
                  </a:tcPr>
                </a:tc>
              </a:tr>
              <a:tr h="306422">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3">
                  <a:txBody>
                    <a:bodyPr/>
                    <a:lstStyle/>
                    <a:p>
                      <a:pPr marL="342900" marR="0" lvl="0" indent="-342900" algn="l"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Formation continue</a:t>
                      </a:r>
                      <a:endParaRPr lang="fr-FR" sz="20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a:defRPr/>
                      </a:pPr>
                      <a:r>
                        <a:rPr lang="fr-FR"/>
                        <a:t>2000</a:t>
                      </a:r>
                      <a:endParaRPr/>
                    </a:p>
                  </a:txBody>
                  <a:tcPr marL="0" marR="0" marT="0" marB="0" anchor="ctr">
                    <a:lnL w="12700" algn="ctr">
                      <a:noFill/>
                    </a:lnL>
                    <a:lnR w="12700" algn="ctr">
                      <a:noFill/>
                    </a:lnR>
                    <a:lnT w="12700" algn="ctr">
                      <a:noFill/>
                    </a:lnT>
                    <a:lnB w="12700" algn="ctr">
                      <a:noFill/>
                    </a:lnB>
                    <a:noFill/>
                  </a:tcPr>
                </a:tc>
              </a:tr>
              <a:tr h="306422">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3">
                  <a:txBody>
                    <a:bodyPr/>
                    <a:lstStyle/>
                    <a:p>
                      <a:pPr marL="342900" marR="0" lvl="0" indent="-342900" algn="l"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Tenue, équipements de sécurité</a:t>
                      </a:r>
                      <a:endParaRPr lang="fr-FR" sz="20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a:defRPr/>
                      </a:pPr>
                      <a:r>
                        <a:rPr lang="fr-FR"/>
                        <a:t>1000</a:t>
                      </a:r>
                      <a:endParaRPr/>
                    </a:p>
                  </a:txBody>
                  <a:tcPr marL="0" marR="0" marT="0" marB="0" anchor="ctr">
                    <a:lnL w="12700" algn="ctr">
                      <a:noFill/>
                    </a:lnL>
                    <a:lnR w="12700" algn="ctr">
                      <a:noFill/>
                    </a:lnR>
                    <a:lnT w="12700" algn="ctr">
                      <a:noFill/>
                    </a:lnT>
                    <a:lnB w="12700" algn="ctr">
                      <a:noFill/>
                    </a:lnB>
                    <a:noFill/>
                  </a:tcPr>
                </a:tc>
              </a:tr>
              <a:tr h="306422">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3">
                  <a:txBody>
                    <a:bodyPr/>
                    <a:lstStyle/>
                    <a:p>
                      <a:pPr marL="342900" marR="0" lvl="0" indent="-342900" algn="l"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Assurances</a:t>
                      </a:r>
                      <a:endParaRPr lang="fr-FR" sz="20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a:defRPr/>
                      </a:pPr>
                      <a:r>
                        <a:rPr lang="fr-FR"/>
                        <a:t>6000</a:t>
                      </a:r>
                      <a:endParaRPr/>
                    </a:p>
                  </a:txBody>
                  <a:tcPr marL="0" marR="0" marT="0" marB="0" anchor="ctr">
                    <a:lnL w="12700" algn="ctr">
                      <a:noFill/>
                    </a:lnL>
                    <a:lnR w="12700" algn="ctr">
                      <a:noFill/>
                    </a:lnR>
                    <a:lnT w="12700" algn="ctr">
                      <a:noFill/>
                    </a:lnT>
                    <a:lnB w="12700" algn="ctr">
                      <a:noFill/>
                    </a:lnB>
                    <a:noFill/>
                  </a:tcPr>
                </a:tc>
              </a:tr>
              <a:tr h="306422">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3">
                  <a:txBody>
                    <a:bodyPr/>
                    <a:lstStyle/>
                    <a:p>
                      <a:pPr marL="342900" marR="0" lvl="0" indent="-342900" algn="l"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Entretien véhicules, engins, carburant</a:t>
                      </a:r>
                      <a:endParaRPr lang="fr-FR" sz="20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a:txBody>
                    <a:bodyPr/>
                    <a:lstStyle/>
                    <a:p>
                      <a:pPr>
                        <a:defRPr/>
                      </a:pPr>
                      <a:r>
                        <a:rPr lang="fr-FR"/>
                        <a:t>7000</a:t>
                      </a:r>
                      <a:endParaRPr/>
                    </a:p>
                  </a:txBody>
                  <a:tcPr marL="0" marR="0" marT="0" marB="0" anchor="ctr">
                    <a:lnL w="12700" algn="ctr">
                      <a:noFill/>
                    </a:lnL>
                    <a:lnR w="12700" algn="ctr">
                      <a:noFill/>
                    </a:lnR>
                    <a:lnT w="12700" algn="ctr">
                      <a:noFill/>
                    </a:lnT>
                    <a:lnB w="12700" algn="ctr">
                      <a:noFill/>
                    </a:lnB>
                    <a:noFill/>
                  </a:tcPr>
                </a:tc>
              </a:tr>
              <a:tr h="321708">
                <a:tc gridSpan="5">
                  <a:txBody>
                    <a:bodyPr/>
                    <a:lstStyle/>
                    <a:p>
                      <a:pPr marL="342900" marR="0" lvl="0" indent="-342900" algn="ctr" defTabSz="719138">
                        <a:lnSpc>
                          <a:spcPct val="100000"/>
                        </a:lnSpc>
                        <a:spcBef>
                          <a:spcPts val="0"/>
                        </a:spcBef>
                        <a:spcAft>
                          <a:spcPts val="0"/>
                        </a:spcAft>
                        <a:buClrTx/>
                        <a:buSzTx/>
                        <a:buFontTx/>
                        <a:buNone/>
                        <a:tabLst>
                          <a:tab pos="2154238" algn="l"/>
                        </a:tabLst>
                        <a:defRPr/>
                      </a:pPr>
                      <a:r>
                        <a:rPr lang="fr-FR" sz="2000" b="1" i="0" u="none" strike="noStrike" cap="none">
                          <a:ln>
                            <a:noFill/>
                          </a:ln>
                          <a:solidFill>
                            <a:schemeClr val="tx1"/>
                          </a:solidFill>
                          <a:latin typeface="Arial Unicode MS"/>
                          <a:ea typeface="Arial Unicode MS"/>
                          <a:cs typeface="Arial Unicode MS"/>
                        </a:rPr>
                        <a:t>Espaces verts :</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r>
              <a:tr h="259050">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l"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Entretien espaces verts</a:t>
                      </a:r>
                      <a:endParaRPr lang="fr-FR" sz="20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a:defRPr/>
                      </a:pPr>
                      <a:r>
                        <a:rPr lang="fr-FR"/>
                        <a:t>20000</a:t>
                      </a:r>
                      <a:endParaRPr/>
                    </a:p>
                  </a:txBody>
                  <a:tcPr marL="0" marR="0" marT="0" marB="0" anchor="ctr">
                    <a:lnL w="12700" algn="ctr">
                      <a:noFill/>
                    </a:lnL>
                    <a:lnR w="12700" algn="ctr">
                      <a:noFill/>
                    </a:lnR>
                    <a:lnT w="12700" algn="ctr">
                      <a:noFill/>
                    </a:lnT>
                    <a:lnB w="12700" algn="ctr">
                      <a:noFill/>
                    </a:lnB>
                    <a:noFill/>
                  </a:tcPr>
                </a:tc>
              </a:tr>
              <a:tr h="485779">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l"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Petit outillage et matériel d'exploitation</a:t>
                      </a:r>
                      <a:endParaRPr lang="fr-FR" sz="20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a:defRPr/>
                      </a:pPr>
                      <a:r>
                        <a:rPr lang="fr-FR"/>
                        <a:t>3000</a:t>
                      </a:r>
                      <a:endParaRPr/>
                    </a:p>
                  </a:txBody>
                  <a:tcPr marL="0" marR="0" marT="0" marB="0" anchor="ctr">
                    <a:lnL w="12700" algn="ctr">
                      <a:noFill/>
                    </a:lnL>
                    <a:lnR w="12700" algn="ctr">
                      <a:noFill/>
                    </a:lnR>
                    <a:lnT w="12700" algn="ctr">
                      <a:noFill/>
                    </a:lnT>
                    <a:lnB w="12700" algn="ctr">
                      <a:noFill/>
                    </a:lnB>
                    <a:noFill/>
                  </a:tcPr>
                </a:tc>
              </a:tr>
              <a:tr h="306422">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l"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Débroussaillement </a:t>
                      </a:r>
                      <a:endParaRPr lang="fr-FR" sz="20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a:defRPr/>
                      </a:pPr>
                      <a:r>
                        <a:rPr lang="fr-FR"/>
                        <a:t>10000</a:t>
                      </a:r>
                      <a:endParaRPr/>
                    </a:p>
                  </a:txBody>
                  <a:tcPr marL="0" marR="0" marT="0" marB="0" anchor="ctr">
                    <a:lnL w="12700" algn="ctr">
                      <a:noFill/>
                    </a:lnL>
                    <a:lnR w="12700" algn="ctr">
                      <a:noFill/>
                    </a:lnR>
                    <a:lnT w="12700" algn="ctr">
                      <a:noFill/>
                    </a:lnT>
                    <a:lnB w="12700" algn="ctr">
                      <a:noFill/>
                    </a:lnB>
                    <a:noFill/>
                  </a:tcPr>
                </a:tc>
              </a:tr>
              <a:tr h="495436">
                <a:tc>
                  <a:txBody>
                    <a:bodyPr/>
                    <a:lstStyle/>
                    <a:p>
                      <a:pPr>
                        <a:defRPr/>
                      </a:pPr>
                      <a:endParaRPr lang="fr-FR">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l"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Gestion de la forêt </a:t>
                      </a:r>
                      <a:endParaRPr/>
                    </a:p>
                    <a:p>
                      <a:pPr marL="342900" marR="0" lvl="0" indent="-342900" algn="l"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(abattage, élagage, plantations)</a:t>
                      </a:r>
                      <a:endParaRPr/>
                    </a:p>
                  </a:txBody>
                  <a:tcPr marL="0" marR="0" marT="0" marB="0" anchor="ctr">
                    <a:lnL w="12700" algn="ctr">
                      <a:noFill/>
                    </a:lnL>
                    <a:lnR w="12700" algn="ctr">
                      <a:noFill/>
                    </a:lnR>
                    <a:lnT w="12700" algn="ctr">
                      <a:noFill/>
                    </a:lnT>
                    <a:lnB w="12700" algn="ctr">
                      <a:noFill/>
                    </a:lnB>
                    <a:noFill/>
                  </a:tcPr>
                </a:tc>
                <a:tc gridSpan="2">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a:defRPr/>
                      </a:pPr>
                      <a:r>
                        <a:rPr lang="fr-FR"/>
                        <a:t>5000</a:t>
                      </a:r>
                      <a:endParaRPr/>
                    </a:p>
                  </a:txBody>
                  <a:tcPr marL="0" marR="0" marT="0" marB="0" anchor="ctr">
                    <a:lnL w="12700" algn="ctr">
                      <a:noFill/>
                    </a:lnL>
                    <a:lnR w="12700" algn="ctr">
                      <a:noFill/>
                    </a:lnR>
                    <a:lnT w="12700" algn="ctr">
                      <a:noFill/>
                    </a:lnT>
                    <a:lnB w="12700" algn="ctr">
                      <a:noFill/>
                    </a:lnB>
                    <a:noFill/>
                  </a:tcPr>
                </a:tc>
              </a:tr>
              <a:tr h="337065">
                <a:tc gridSpan="5">
                  <a:txBody>
                    <a:bodyPr/>
                    <a:lstStyle/>
                    <a:p>
                      <a:pPr marL="342900" marR="0" lvl="0" indent="-342900" algn="ctr" defTabSz="914400">
                        <a:lnSpc>
                          <a:spcPct val="100000"/>
                        </a:lnSpc>
                        <a:spcBef>
                          <a:spcPts val="0"/>
                        </a:spcBef>
                        <a:spcAft>
                          <a:spcPts val="0"/>
                        </a:spcAft>
                        <a:buClrTx/>
                        <a:buSzTx/>
                        <a:buFontTx/>
                        <a:buNone/>
                        <a:defRPr/>
                      </a:pPr>
                      <a:r>
                        <a:rPr lang="fr-FR" sz="2000" b="1" i="0" u="none" strike="noStrike" cap="none">
                          <a:ln>
                            <a:noFill/>
                          </a:ln>
                          <a:solidFill>
                            <a:schemeClr val="tx1"/>
                          </a:solidFill>
                          <a:latin typeface="Arial Unicode MS"/>
                          <a:ea typeface="Arial Unicode MS"/>
                          <a:cs typeface="Arial Unicode MS"/>
                        </a:rPr>
                        <a:t>Entretien :</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r>
              <a:tr h="306422">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VRD (routes, EU, EP)</a:t>
                      </a:r>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marL="0" indent="0" algn="l">
                        <a:defRPr/>
                      </a:pPr>
                      <a:r>
                        <a:rPr lang="fr-FR">
                          <a:latin typeface="Arial Unicode MS"/>
                          <a:ea typeface="Arial Unicode MS"/>
                          <a:cs typeface="Arial Unicode MS"/>
                        </a:rPr>
                        <a:t>   3000</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r>
              <a:tr h="306422">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Eclairage</a:t>
                      </a:r>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algn="l">
                        <a:defRPr/>
                      </a:pPr>
                      <a:r>
                        <a:rPr lang="fr-FR">
                          <a:latin typeface="Arial Unicode MS"/>
                          <a:ea typeface="Arial Unicode MS"/>
                          <a:cs typeface="Arial Unicode MS"/>
                        </a:rPr>
                        <a:t>   2000</a:t>
                      </a:r>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r>
              <a:tr h="306422">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                                                        </a:t>
                      </a:r>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gridSpan="2">
                  <a:txBody>
                    <a:bodyPr/>
                    <a:lstStyle/>
                    <a:p>
                      <a:pPr>
                        <a:defRPr/>
                      </a:pPr>
                      <a:endParaRPr lang="fr-FR"/>
                    </a:p>
                  </a:txBody>
                  <a:tcPr marL="0" marR="0" marT="0" marB="0" anchor="ctr">
                    <a:lnL w="12700" algn="ctr">
                      <a:noFill/>
                    </a:lnL>
                    <a:lnR w="12700" algn="ctr">
                      <a:noFill/>
                    </a:lnR>
                    <a:lnT w="12700" algn="ctr">
                      <a:noFill/>
                    </a:lnT>
                    <a:lnB w="12700" algn="ctr">
                      <a:noFill/>
                    </a:lnB>
                    <a:noFill/>
                  </a:tcPr>
                </a:tc>
                <a:tc hMerge="1">
                  <a:txBody>
                    <a:bodyPr/>
                    <a:lstStyle/>
                    <a:p>
                      <a:endParaRPr/>
                    </a:p>
                  </a:txBody>
                  <a:tcPr/>
                </a:tc>
              </a:tr>
            </a:tbl>
          </a:graphicData>
        </a:graphic>
      </p:graphicFrame>
      <p:sp>
        <p:nvSpPr>
          <p:cNvPr id="2"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7650" name="Rectangle 2"/>
          <p:cNvSpPr>
            <a:spLocks noGrp="1" noRot="1" noChangeArrowheads="1"/>
          </p:cNvSpPr>
          <p:nvPr>
            <p:ph type="title"/>
          </p:nvPr>
        </p:nvSpPr>
        <p:spPr bwMode="auto">
          <a:xfrm>
            <a:off x="1357290" y="0"/>
            <a:ext cx="7400948" cy="868346"/>
          </a:xfrm>
        </p:spPr>
        <p:txBody>
          <a:bodyPr/>
          <a:lstStyle/>
          <a:p>
            <a:pPr algn="ctr">
              <a:defRPr/>
            </a:pPr>
            <a:r>
              <a:rPr lang="fr-FR">
                <a:solidFill>
                  <a:schemeClr val="accent1">
                    <a:lumMod val="50000"/>
                  </a:schemeClr>
                </a:solidFill>
                <a:latin typeface="Arial Unicode MS"/>
                <a:ea typeface="Arial Unicode MS"/>
                <a:cs typeface="Arial Unicode MS"/>
              </a:rPr>
              <a:t>BUDGET 2025 (</a:t>
            </a:r>
            <a:r>
              <a:rPr lang="fr-FR">
                <a:solidFill>
                  <a:schemeClr val="tx1"/>
                </a:solidFill>
                <a:latin typeface="Arial Unicode MS"/>
                <a:ea typeface="Arial Unicode MS"/>
                <a:cs typeface="Arial Unicode MS"/>
              </a:rPr>
              <a:t>Suite </a:t>
            </a:r>
            <a:r>
              <a:rPr lang="fr-FR" sz="2000">
                <a:solidFill>
                  <a:schemeClr val="tx1"/>
                </a:solidFill>
                <a:latin typeface="Arial Unicode MS"/>
                <a:ea typeface="Arial Unicode MS"/>
                <a:cs typeface="Arial Unicode MS"/>
              </a:rPr>
              <a:t>2/4</a:t>
            </a:r>
            <a:r>
              <a:rPr lang="fr-FR">
                <a:solidFill>
                  <a:schemeClr val="accent1">
                    <a:lumMod val="50000"/>
                  </a:schemeClr>
                </a:solidFill>
                <a:latin typeface="Arial Unicode MS"/>
                <a:ea typeface="Arial Unicode MS"/>
                <a:cs typeface="Arial Unicode MS"/>
              </a:rPr>
              <a:t>)</a:t>
            </a:r>
            <a:endParaRPr/>
          </a:p>
        </p:txBody>
      </p:sp>
      <p:pic>
        <p:nvPicPr>
          <p:cNvPr id="6" name="Picture 5" descr="Budget.jpg"/>
          <p:cNvPicPr>
            <a:picLocks noChangeAspect="1"/>
          </p:cNvPicPr>
          <p:nvPr/>
        </p:nvPicPr>
        <p:blipFill>
          <a:blip r:embed="rId3" cstate="print"/>
          <a:stretch/>
        </p:blipFill>
        <p:spPr bwMode="auto">
          <a:xfrm>
            <a:off x="0" y="1"/>
            <a:ext cx="1868420" cy="1142984"/>
          </a:xfrm>
          <a:prstGeom prst="rect">
            <a:avLst/>
          </a:prstGeom>
        </p:spPr>
      </p:pic>
      <p:sp>
        <p:nvSpPr>
          <p:cNvPr id="8" name="ZoneTexte 7"/>
          <p:cNvSpPr txBox="1"/>
          <p:nvPr/>
        </p:nvSpPr>
        <p:spPr bwMode="auto">
          <a:xfrm>
            <a:off x="755576" y="1484784"/>
            <a:ext cx="7488832" cy="646331"/>
          </a:xfrm>
          <a:prstGeom prst="rect">
            <a:avLst/>
          </a:prstGeom>
          <a:noFill/>
        </p:spPr>
        <p:txBody>
          <a:bodyPr wrap="square" rtlCol="0">
            <a:spAutoFit/>
          </a:bodyPr>
          <a:lstStyle/>
          <a:p>
            <a:pPr>
              <a:defRPr/>
            </a:pPr>
            <a:endParaRPr lang="fr-FR"/>
          </a:p>
          <a:p>
            <a:pPr>
              <a:defRPr/>
            </a:pPr>
            <a:endParaRPr lang="fr-FR"/>
          </a:p>
        </p:txBody>
      </p:sp>
      <p:graphicFrame>
        <p:nvGraphicFramePr>
          <p:cNvPr id="9" name="Tableau 8"/>
          <p:cNvGraphicFramePr>
            <a:graphicFrameLocks noGrp="1"/>
          </p:cNvGraphicFramePr>
          <p:nvPr/>
        </p:nvGraphicFramePr>
        <p:xfrm>
          <a:off x="918368" y="868346"/>
          <a:ext cx="7307263" cy="6385849"/>
        </p:xfrm>
        <a:graphic>
          <a:graphicData uri="http://schemas.openxmlformats.org/drawingml/2006/table">
            <a:tbl>
              <a:tblPr/>
              <a:tblGrid>
                <a:gridCol w="73025"/>
                <a:gridCol w="5305426"/>
                <a:gridCol w="1000126"/>
                <a:gridCol w="928686"/>
              </a:tblGrid>
              <a:tr h="400414">
                <a:tc gridSpan="4">
                  <a:txBody>
                    <a:bodyPr/>
                    <a:lstStyle/>
                    <a:p>
                      <a:pPr marL="0" marR="0" lvl="0" indent="0" algn="l" defTabSz="914400">
                        <a:lnSpc>
                          <a:spcPct val="100000"/>
                        </a:lnSpc>
                        <a:spcBef>
                          <a:spcPts val="0"/>
                        </a:spcBef>
                        <a:spcAft>
                          <a:spcPts val="0"/>
                        </a:spcAft>
                        <a:buClrTx/>
                        <a:buSzTx/>
                        <a:buFontTx/>
                        <a:buNone/>
                        <a:defRPr/>
                      </a:pPr>
                      <a:r>
                        <a:rPr lang="fr-FR" sz="1100" b="0" i="0" u="none" strike="noStrike" cap="none" dirty="0">
                          <a:ln>
                            <a:noFill/>
                          </a:ln>
                          <a:solidFill>
                            <a:schemeClr val="tx1"/>
                          </a:solidFill>
                          <a:latin typeface="Arial Unicode MS"/>
                          <a:ea typeface="Arial Unicode MS"/>
                          <a:cs typeface="Arial Unicode MS"/>
                        </a:rPr>
                        <a:t>  </a:t>
                      </a:r>
                      <a:r>
                        <a:rPr lang="fr-FR" sz="1800" b="1" i="0" u="none" strike="noStrike" cap="none" dirty="0">
                          <a:ln>
                            <a:noFill/>
                          </a:ln>
                          <a:solidFill>
                            <a:schemeClr val="tx1"/>
                          </a:solidFill>
                          <a:latin typeface="Arial Unicode MS"/>
                          <a:ea typeface="Arial Unicode MS"/>
                          <a:cs typeface="Arial Unicode MS"/>
                        </a:rPr>
                        <a:t>Frais Généraux :</a:t>
                      </a:r>
                      <a:endParaRPr lang="fr-FR" sz="1800" b="1" i="0" u="none" strike="noStrike" cap="none" dirty="0">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hMerge="1">
                  <a:txBody>
                    <a:bodyPr/>
                    <a:lstStyle/>
                    <a:p>
                      <a:endParaRPr/>
                    </a:p>
                  </a:txBody>
                  <a:tcPr/>
                </a:tc>
              </a:tr>
              <a:tr h="274638">
                <a:tc>
                  <a:txBody>
                    <a:bodyPr/>
                    <a:lstStyle/>
                    <a:p>
                      <a:pPr>
                        <a:spcBef>
                          <a:spcPts val="0"/>
                        </a:spcBef>
                        <a:spcAft>
                          <a:spcPts val="0"/>
                        </a:spcAft>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Consommation électricité</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algn="ctr">
                        <a:defRPr/>
                      </a:pPr>
                      <a:r>
                        <a:rPr lang="fr-FR" b="0">
                          <a:latin typeface="Arial Unicode MS"/>
                          <a:ea typeface="Arial Unicode MS"/>
                          <a:cs typeface="Arial Unicode MS"/>
                        </a:rPr>
                        <a:t>7000</a:t>
                      </a:r>
                      <a:endParaRPr/>
                    </a:p>
                  </a:txBody>
                  <a:tcPr marL="0" marR="0" marT="0" marB="0" anchor="ctr">
                    <a:lnL w="12700" algn="ctr">
                      <a:noFill/>
                    </a:lnL>
                    <a:lnR w="12700" algn="ctr">
                      <a:noFill/>
                    </a:lnR>
                    <a:lnT w="12700" algn="ctr">
                      <a:noFill/>
                    </a:lnT>
                    <a:lnB w="12700" algn="ctr">
                      <a:noFill/>
                    </a:lnB>
                    <a:noFill/>
                  </a:tcPr>
                </a:tc>
                <a:tc>
                  <a:txBody>
                    <a:bodyPr/>
                    <a:lstStyle/>
                    <a:p>
                      <a:pPr>
                        <a:defRPr/>
                      </a:pPr>
                      <a:endParaRPr lang="fr-FR"/>
                    </a:p>
                  </a:txBody>
                  <a:tcPr marL="0" marR="0" marT="0" marB="0" anchor="ctr">
                    <a:lnL w="12700" algn="ctr">
                      <a:noFill/>
                    </a:lnL>
                    <a:lnR w="12700" algn="ctr">
                      <a:noFill/>
                    </a:lnR>
                    <a:lnT w="12700" algn="ctr">
                      <a:noFill/>
                    </a:lnT>
                    <a:lnB w="12700" algn="ctr">
                      <a:noFill/>
                    </a:lnB>
                    <a:noFill/>
                  </a:tcPr>
                </a:tc>
              </a:tr>
              <a:tr h="274638">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Consommation eau</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algn="ctr">
                        <a:defRPr/>
                      </a:pPr>
                      <a:r>
                        <a:rPr lang="fr-FR" b="0">
                          <a:latin typeface="Arial Unicode MS"/>
                          <a:ea typeface="Arial Unicode MS"/>
                          <a:cs typeface="Arial Unicode MS"/>
                        </a:rPr>
                        <a:t>1000</a:t>
                      </a:r>
                      <a:endParaRPr/>
                    </a:p>
                  </a:txBody>
                  <a:tcPr marL="0" marR="0" marT="0" marB="0" anchor="ctr">
                    <a:lnL w="12700" algn="ctr">
                      <a:noFill/>
                    </a:lnL>
                    <a:lnR w="12700" algn="ctr">
                      <a:noFill/>
                    </a:lnR>
                    <a:lnT w="12700" algn="ctr">
                      <a:noFill/>
                    </a:lnT>
                    <a:lnB w="12700" algn="ctr">
                      <a:noFill/>
                    </a:lnB>
                    <a:noFill/>
                  </a:tcPr>
                </a:tc>
                <a:tc>
                  <a:txBody>
                    <a:bodyPr/>
                    <a:lstStyle/>
                    <a:p>
                      <a:pPr>
                        <a:defRPr/>
                      </a:pPr>
                      <a:endParaRPr lang="fr-FR"/>
                    </a:p>
                  </a:txBody>
                  <a:tcPr marL="0" marR="0" marT="0" marB="0" anchor="ctr">
                    <a:lnL w="12700" algn="ctr">
                      <a:noFill/>
                    </a:lnL>
                    <a:lnR w="12700" algn="ctr">
                      <a:noFill/>
                    </a:lnR>
                    <a:lnT w="12700" algn="ctr">
                      <a:noFill/>
                    </a:lnT>
                    <a:lnB w="12700" algn="ctr">
                      <a:noFill/>
                    </a:lnB>
                    <a:noFill/>
                  </a:tcPr>
                </a:tc>
              </a:tr>
              <a:tr h="309563">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Fournitures consommables atelier</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algn="ctr">
                        <a:defRPr/>
                      </a:pPr>
                      <a:r>
                        <a:rPr lang="fr-FR" b="0">
                          <a:latin typeface="Arial Unicode MS"/>
                          <a:ea typeface="Arial Unicode MS"/>
                          <a:cs typeface="Arial Unicode MS"/>
                        </a:rPr>
                        <a:t>1000</a:t>
                      </a:r>
                      <a:endParaRPr/>
                    </a:p>
                  </a:txBody>
                  <a:tcPr marL="0" marR="0" marT="0" marB="0" anchor="ctr">
                    <a:lnL w="12700" algn="ctr">
                      <a:noFill/>
                    </a:lnL>
                    <a:lnR w="12700" algn="ctr">
                      <a:noFill/>
                    </a:lnR>
                    <a:lnT w="12700" algn="ctr">
                      <a:noFill/>
                    </a:lnT>
                    <a:lnB w="12700" algn="ctr">
                      <a:noFill/>
                    </a:lnB>
                    <a:noFill/>
                  </a:tcPr>
                </a:tc>
                <a:tc>
                  <a:txBody>
                    <a:bodyPr/>
                    <a:lstStyle/>
                    <a:p>
                      <a:pPr>
                        <a:defRPr/>
                      </a:pPr>
                      <a:endParaRPr lang="fr-FR"/>
                    </a:p>
                  </a:txBody>
                  <a:tcPr marL="0" marR="0" marT="0" marB="0" anchor="ctr">
                    <a:lnL w="12700" algn="ctr">
                      <a:noFill/>
                    </a:lnL>
                    <a:lnR w="12700" algn="ctr">
                      <a:noFill/>
                    </a:lnR>
                    <a:lnT w="12700" algn="ctr">
                      <a:noFill/>
                    </a:lnT>
                    <a:lnB w="12700" algn="ctr">
                      <a:noFill/>
                    </a:lnB>
                    <a:noFill/>
                  </a:tcPr>
                </a:tc>
              </a:tr>
              <a:tr h="309563">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Fournitures de bureau</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algn="ctr">
                        <a:defRPr/>
                      </a:pPr>
                      <a:r>
                        <a:rPr lang="fr-FR" b="0">
                          <a:latin typeface="Arial Unicode MS"/>
                          <a:ea typeface="Arial Unicode MS"/>
                          <a:cs typeface="Arial Unicode MS"/>
                        </a:rPr>
                        <a:t>500</a:t>
                      </a:r>
                      <a:endParaRPr/>
                    </a:p>
                  </a:txBody>
                  <a:tcPr marL="0" marR="0" marT="0" marB="0" anchor="ctr">
                    <a:lnL w="12700" algn="ctr">
                      <a:noFill/>
                    </a:lnL>
                    <a:lnR w="12700" algn="ctr">
                      <a:noFill/>
                    </a:lnR>
                    <a:lnT w="12700" algn="ctr">
                      <a:noFill/>
                    </a:lnT>
                    <a:lnB w="12700" algn="ctr">
                      <a:noFill/>
                    </a:lnB>
                    <a:noFill/>
                  </a:tcPr>
                </a:tc>
                <a:tc>
                  <a:txBody>
                    <a:bodyPr/>
                    <a:lstStyle/>
                    <a:p>
                      <a:pPr>
                        <a:defRPr/>
                      </a:pPr>
                      <a:endParaRPr lang="fr-FR"/>
                    </a:p>
                  </a:txBody>
                  <a:tcPr marL="0" marR="0" marT="0" marB="0" anchor="ctr">
                    <a:lnL w="12700" algn="ctr">
                      <a:noFill/>
                    </a:lnL>
                    <a:lnR w="12700" algn="ctr">
                      <a:noFill/>
                    </a:lnR>
                    <a:lnT w="12700" algn="ctr">
                      <a:noFill/>
                    </a:lnT>
                    <a:lnB w="12700" algn="ctr">
                      <a:noFill/>
                    </a:lnB>
                    <a:noFill/>
                  </a:tcPr>
                </a:tc>
              </a:tr>
              <a:tr h="309563">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Cotisation ANCC + taxe foncière</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algn="ctr">
                        <a:defRPr/>
                      </a:pPr>
                      <a:r>
                        <a:rPr lang="fr-FR" b="0">
                          <a:latin typeface="Arial Unicode MS"/>
                          <a:ea typeface="Arial Unicode MS"/>
                          <a:cs typeface="Arial Unicode MS"/>
                        </a:rPr>
                        <a:t>800</a:t>
                      </a:r>
                      <a:endParaRPr/>
                    </a:p>
                  </a:txBody>
                  <a:tcPr marL="0" marR="0" marT="0" marB="0" anchor="ctr">
                    <a:lnL w="12700" algn="ctr">
                      <a:noFill/>
                    </a:lnL>
                    <a:lnR w="12700" algn="ctr">
                      <a:noFill/>
                    </a:lnR>
                    <a:lnT w="12700" algn="ctr">
                      <a:noFill/>
                    </a:lnT>
                    <a:lnB w="12700" algn="ctr">
                      <a:noFill/>
                    </a:lnB>
                    <a:noFill/>
                  </a:tcPr>
                </a:tc>
                <a:tc>
                  <a:txBody>
                    <a:bodyPr/>
                    <a:lstStyle/>
                    <a:p>
                      <a:pPr>
                        <a:defRPr/>
                      </a:pPr>
                      <a:endParaRPr lang="fr-FR"/>
                    </a:p>
                  </a:txBody>
                  <a:tcPr marL="0" marR="0" marT="0" marB="0" anchor="ctr">
                    <a:lnL w="12700" algn="ctr">
                      <a:noFill/>
                    </a:lnL>
                    <a:lnR w="12700" algn="ctr">
                      <a:noFill/>
                    </a:lnR>
                    <a:lnT w="12700" algn="ctr">
                      <a:noFill/>
                    </a:lnT>
                    <a:lnB w="12700" algn="ctr">
                      <a:noFill/>
                    </a:lnB>
                    <a:noFill/>
                  </a:tcPr>
                </a:tc>
              </a:tr>
              <a:tr h="309563">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Timbres, téléphone, site Web, photocopies</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algn="ctr">
                        <a:defRPr/>
                      </a:pPr>
                      <a:r>
                        <a:rPr lang="fr-FR" b="0">
                          <a:latin typeface="Arial Unicode MS"/>
                          <a:ea typeface="Arial Unicode MS"/>
                          <a:cs typeface="Arial Unicode MS"/>
                        </a:rPr>
                        <a:t>1200</a:t>
                      </a:r>
                      <a:endParaRPr/>
                    </a:p>
                  </a:txBody>
                  <a:tcPr marL="0" marR="0" marT="0" marB="0" anchor="ctr">
                    <a:lnL w="12700" algn="ctr">
                      <a:noFill/>
                    </a:lnL>
                    <a:lnR w="12700" algn="ctr">
                      <a:noFill/>
                    </a:lnR>
                    <a:lnT w="12700" algn="ctr">
                      <a:noFill/>
                    </a:lnT>
                    <a:lnB w="12700" algn="ctr">
                      <a:noFill/>
                    </a:lnB>
                    <a:noFill/>
                  </a:tcPr>
                </a:tc>
                <a:tc>
                  <a:txBody>
                    <a:bodyPr/>
                    <a:lstStyle/>
                    <a:p>
                      <a:pPr>
                        <a:defRPr/>
                      </a:pPr>
                      <a:endParaRPr lang="fr-FR"/>
                    </a:p>
                  </a:txBody>
                  <a:tcPr marL="0" marR="0" marT="0" marB="0" anchor="ctr">
                    <a:lnL w="12700" algn="ctr">
                      <a:noFill/>
                    </a:lnL>
                    <a:lnR w="12700" algn="ctr">
                      <a:noFill/>
                    </a:lnR>
                    <a:lnT w="12700" algn="ctr">
                      <a:noFill/>
                    </a:lnT>
                    <a:lnB w="12700" algn="ctr">
                      <a:noFill/>
                    </a:lnB>
                    <a:noFill/>
                  </a:tcPr>
                </a:tc>
              </a:tr>
              <a:tr h="309563">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Frais bancaires</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algn="ctr">
                        <a:defRPr/>
                      </a:pPr>
                      <a:r>
                        <a:rPr lang="fr-FR" b="0">
                          <a:latin typeface="Arial Unicode MS"/>
                          <a:ea typeface="Arial Unicode MS"/>
                          <a:cs typeface="Arial Unicode MS"/>
                        </a:rPr>
                        <a:t>200</a:t>
                      </a:r>
                      <a:endParaRPr/>
                    </a:p>
                  </a:txBody>
                  <a:tcPr marL="0" marR="0" marT="0" marB="0" anchor="ctr">
                    <a:lnL w="12700" algn="ctr">
                      <a:noFill/>
                    </a:lnL>
                    <a:lnR w="12700" algn="ctr">
                      <a:noFill/>
                    </a:lnR>
                    <a:lnT w="12700" algn="ctr">
                      <a:noFill/>
                    </a:lnT>
                    <a:lnB w="12700" algn="ctr">
                      <a:noFill/>
                    </a:lnB>
                    <a:noFill/>
                  </a:tcPr>
                </a:tc>
                <a:tc>
                  <a:txBody>
                    <a:bodyPr/>
                    <a:lstStyle/>
                    <a:p>
                      <a:pPr>
                        <a:defRPr/>
                      </a:pPr>
                      <a:endParaRPr lang="fr-FR"/>
                    </a:p>
                  </a:txBody>
                  <a:tcPr marL="0" marR="0" marT="0" marB="0" anchor="ctr">
                    <a:lnL w="12700" algn="ctr">
                      <a:noFill/>
                    </a:lnL>
                    <a:lnR w="12700" algn="ctr">
                      <a:noFill/>
                    </a:lnR>
                    <a:lnT w="12700" algn="ctr">
                      <a:noFill/>
                    </a:lnT>
                    <a:lnB w="12700" algn="ctr">
                      <a:noFill/>
                    </a:lnB>
                    <a:noFill/>
                  </a:tcPr>
                </a:tc>
              </a:tr>
              <a:tr h="309563">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Honoraires comptable</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algn="ctr">
                        <a:defRPr/>
                      </a:pPr>
                      <a:r>
                        <a:rPr lang="fr-FR" b="0">
                          <a:latin typeface="Arial Unicode MS"/>
                          <a:ea typeface="Arial Unicode MS"/>
                          <a:cs typeface="Arial Unicode MS"/>
                        </a:rPr>
                        <a:t>5000</a:t>
                      </a:r>
                      <a:endParaRPr/>
                    </a:p>
                  </a:txBody>
                  <a:tcPr marL="0" marR="0" marT="0" marB="0" anchor="ctr">
                    <a:lnL w="12700" algn="ctr">
                      <a:noFill/>
                    </a:lnL>
                    <a:lnR w="12700" algn="ctr">
                      <a:noFill/>
                    </a:lnR>
                    <a:lnT w="12700" algn="ctr">
                      <a:noFill/>
                    </a:lnT>
                    <a:lnB w="12700" algn="ctr">
                      <a:noFill/>
                    </a:lnB>
                    <a:noFill/>
                  </a:tcPr>
                </a:tc>
                <a:tc>
                  <a:txBody>
                    <a:bodyPr/>
                    <a:lstStyle/>
                    <a:p>
                      <a:pPr>
                        <a:defRPr/>
                      </a:pPr>
                      <a:endParaRPr lang="fr-FR"/>
                    </a:p>
                  </a:txBody>
                  <a:tcPr marL="0" marR="0" marT="0" marB="0" anchor="ctr">
                    <a:lnL w="12700" algn="ctr">
                      <a:noFill/>
                    </a:lnL>
                    <a:lnR w="12700" algn="ctr">
                      <a:noFill/>
                    </a:lnR>
                    <a:lnT w="12700" algn="ctr">
                      <a:noFill/>
                    </a:lnT>
                    <a:lnB w="12700" algn="ctr">
                      <a:noFill/>
                    </a:lnB>
                    <a:noFill/>
                  </a:tcPr>
                </a:tc>
              </a:tr>
              <a:tr h="309563">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Frais contentieux et actes juridiques</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algn="ctr">
                        <a:defRPr/>
                      </a:pPr>
                      <a:r>
                        <a:rPr lang="fr-FR" b="0">
                          <a:latin typeface="Arial Unicode MS"/>
                          <a:ea typeface="Arial Unicode MS"/>
                          <a:cs typeface="Arial Unicode MS"/>
                        </a:rPr>
                        <a:t>4000</a:t>
                      </a:r>
                      <a:endParaRPr/>
                    </a:p>
                  </a:txBody>
                  <a:tcPr marL="0" marR="0" marT="0" marB="0" anchor="ctr">
                    <a:lnL w="12700" algn="ctr">
                      <a:noFill/>
                    </a:lnL>
                    <a:lnR w="12700" algn="ctr">
                      <a:noFill/>
                    </a:lnR>
                    <a:lnT w="12700" algn="ctr">
                      <a:noFill/>
                    </a:lnT>
                    <a:lnB w="12700" algn="ctr">
                      <a:noFill/>
                    </a:lnB>
                    <a:noFill/>
                  </a:tcPr>
                </a:tc>
                <a:tc>
                  <a:txBody>
                    <a:bodyPr/>
                    <a:lstStyle/>
                    <a:p>
                      <a:pPr>
                        <a:defRPr/>
                      </a:pPr>
                      <a:endParaRPr lang="fr-FR"/>
                    </a:p>
                  </a:txBody>
                  <a:tcPr marL="0" marR="0" marT="0" marB="0" anchor="ctr">
                    <a:lnL w="12700" algn="ctr">
                      <a:noFill/>
                    </a:lnL>
                    <a:lnR w="12700" algn="ctr">
                      <a:noFill/>
                    </a:lnR>
                    <a:lnT w="12700" algn="ctr">
                      <a:noFill/>
                    </a:lnT>
                    <a:lnB w="12700" algn="ctr">
                      <a:noFill/>
                    </a:lnB>
                    <a:noFill/>
                  </a:tcPr>
                </a:tc>
              </a:tr>
              <a:tr h="274638">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Achat  véhicule</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algn="ctr">
                        <a:defRPr/>
                      </a:pPr>
                      <a:r>
                        <a:rPr lang="fr-FR" b="0">
                          <a:latin typeface="Arial Unicode MS"/>
                          <a:ea typeface="Arial Unicode MS"/>
                          <a:cs typeface="Arial Unicode MS"/>
                        </a:rPr>
                        <a:t>0</a:t>
                      </a:r>
                      <a:endParaRPr/>
                    </a:p>
                  </a:txBody>
                  <a:tcPr marL="0" marR="0" marT="0" marB="0" anchor="ctr">
                    <a:lnL w="12700" algn="ctr">
                      <a:noFill/>
                    </a:lnL>
                    <a:lnR w="12700" algn="ctr">
                      <a:noFill/>
                    </a:lnR>
                    <a:lnT w="12700" algn="ctr">
                      <a:noFill/>
                    </a:lnT>
                    <a:lnB w="12700" algn="ctr">
                      <a:noFill/>
                    </a:lnB>
                    <a:noFill/>
                  </a:tcPr>
                </a:tc>
                <a:tc>
                  <a:txBody>
                    <a:bodyPr/>
                    <a:lstStyle/>
                    <a:p>
                      <a:pPr>
                        <a:defRPr/>
                      </a:pPr>
                      <a:endParaRPr lang="fr-FR"/>
                    </a:p>
                  </a:txBody>
                  <a:tcPr marL="0" marR="0" marT="0" marB="0" anchor="ctr">
                    <a:lnL w="12700" algn="ctr">
                      <a:noFill/>
                    </a:lnL>
                    <a:lnR w="12700" algn="ctr">
                      <a:noFill/>
                    </a:lnR>
                    <a:lnT w="12700" algn="ctr">
                      <a:noFill/>
                    </a:lnT>
                    <a:lnB w="12700" algn="ctr">
                      <a:noFill/>
                    </a:lnB>
                    <a:noFill/>
                  </a:tcPr>
                </a:tc>
              </a:tr>
              <a:tr h="274638">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Fonctionnement association</a:t>
                      </a: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algn="ctr">
                        <a:defRPr/>
                      </a:pPr>
                      <a:r>
                        <a:rPr lang="fr-FR" b="0">
                          <a:latin typeface="Arial Unicode MS"/>
                          <a:ea typeface="Arial Unicode MS"/>
                          <a:cs typeface="Arial Unicode MS"/>
                        </a:rPr>
                        <a:t>1500</a:t>
                      </a:r>
                      <a:endParaRPr/>
                    </a:p>
                  </a:txBody>
                  <a:tcPr marL="0" marR="0" marT="0" marB="0" anchor="ctr">
                    <a:lnL w="12700" algn="ctr">
                      <a:noFill/>
                    </a:lnL>
                    <a:lnR w="12700" algn="ctr">
                      <a:noFill/>
                    </a:lnR>
                    <a:lnT w="12700" algn="ctr">
                      <a:noFill/>
                    </a:lnT>
                    <a:lnB w="12700" algn="ctr">
                      <a:noFill/>
                    </a:lnB>
                    <a:noFill/>
                  </a:tcPr>
                </a:tc>
                <a:tc>
                  <a:txBody>
                    <a:bodyPr/>
                    <a:lstStyle/>
                    <a:p>
                      <a:pPr>
                        <a:defRPr/>
                      </a:pPr>
                      <a:endParaRPr lang="fr-FR"/>
                    </a:p>
                  </a:txBody>
                  <a:tcPr marL="0" marR="0" marT="0" marB="0" anchor="ctr">
                    <a:lnL w="12700" algn="ctr">
                      <a:noFill/>
                    </a:lnL>
                    <a:lnR w="12700" algn="ctr">
                      <a:noFill/>
                    </a:lnR>
                    <a:lnT w="12700" algn="ctr">
                      <a:noFill/>
                    </a:lnT>
                    <a:lnB w="12700" algn="ctr">
                      <a:noFill/>
                    </a:lnB>
                    <a:noFill/>
                  </a:tcPr>
                </a:tc>
              </a:tr>
              <a:tr h="274638">
                <a:tc>
                  <a:txBody>
                    <a:bodyPr/>
                    <a:lstStyle/>
                    <a:p>
                      <a:pPr>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p>
                      <a:pPr marL="0" marR="0" lvl="0" indent="0" algn="l"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         </a:t>
                      </a:r>
                      <a:r>
                        <a:rPr lang="fr-FR" sz="1800" b="1" i="0" u="none" strike="noStrike" cap="none">
                          <a:ln>
                            <a:noFill/>
                          </a:ln>
                          <a:solidFill>
                            <a:schemeClr val="tx1"/>
                          </a:solidFill>
                          <a:latin typeface="Arial Unicode MS"/>
                          <a:ea typeface="Arial Unicode MS"/>
                          <a:cs typeface="Arial Unicode MS"/>
                        </a:rPr>
                        <a:t>TOTAL hors dotation</a:t>
                      </a:r>
                      <a:endParaRPr/>
                    </a:p>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rgbClr val="000514"/>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indent="0" algn="ctr" defTabSz="179388">
                        <a:defRPr/>
                      </a:pPr>
                      <a:r>
                        <a:rPr lang="fr-FR" b="1">
                          <a:latin typeface="Arial Unicode MS"/>
                          <a:ea typeface="Arial Unicode MS"/>
                          <a:cs typeface="Arial Unicode MS"/>
                        </a:rPr>
                        <a:t>141200</a:t>
                      </a:r>
                      <a:endParaRPr/>
                    </a:p>
                  </a:txBody>
                  <a:tcPr marL="0" marR="0" marT="0" marB="0" anchor="ctr">
                    <a:lnL w="12700" algn="ctr">
                      <a:noFill/>
                    </a:lnL>
                    <a:lnR w="12700" algn="ctr">
                      <a:noFill/>
                    </a:lnR>
                    <a:lnT w="12700" algn="ctr">
                      <a:noFill/>
                    </a:lnT>
                    <a:lnB w="12700" algn="ctr">
                      <a:noFill/>
                    </a:lnB>
                    <a:noFill/>
                  </a:tcPr>
                </a:tc>
                <a:tc>
                  <a:txBody>
                    <a:bodyPr/>
                    <a:lstStyle/>
                    <a:p>
                      <a:pPr>
                        <a:defRPr/>
                      </a:pPr>
                      <a:endParaRPr lang="fr-FR"/>
                    </a:p>
                  </a:txBody>
                  <a:tcPr marL="0" marR="0" marT="0" marB="0" anchor="ctr">
                    <a:lnL w="12700" algn="ctr">
                      <a:noFill/>
                    </a:lnL>
                    <a:lnR w="12700" algn="ctr">
                      <a:noFill/>
                    </a:lnR>
                    <a:lnT w="12700" algn="ctr">
                      <a:noFill/>
                    </a:lnT>
                    <a:lnB w="12700" algn="ctr">
                      <a:noFill/>
                    </a:lnB>
                    <a:noFill/>
                  </a:tcPr>
                </a:tc>
              </a:tr>
              <a:tr h="390525">
                <a:tc gridSpan="4">
                  <a:txBody>
                    <a:bodyPr/>
                    <a:lstStyle/>
                    <a:p>
                      <a:pPr marL="342900" marR="0" lvl="0" indent="-342900" algn="l" defTabSz="914400">
                        <a:lnSpc>
                          <a:spcPct val="100000"/>
                        </a:lnSpc>
                        <a:spcBef>
                          <a:spcPts val="0"/>
                        </a:spcBef>
                        <a:spcAft>
                          <a:spcPts val="0"/>
                        </a:spcAft>
                        <a:buClrTx/>
                        <a:buSzTx/>
                        <a:buFontTx/>
                        <a:buNone/>
                        <a:defRPr/>
                      </a:pPr>
                      <a:endParaRPr lang="fr-FR" sz="1800" b="1" i="0" u="none" strike="noStrike" cap="none">
                        <a:ln>
                          <a:noFill/>
                        </a:ln>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hMerge="1">
                  <a:txBody>
                    <a:bodyPr/>
                    <a:lstStyle/>
                    <a:p>
                      <a:endParaRPr/>
                    </a:p>
                  </a:txBody>
                  <a:tcPr/>
                </a:tc>
                <a:tc hMerge="1">
                  <a:txBody>
                    <a:bodyPr/>
                    <a:lstStyle/>
                    <a:p>
                      <a:endParaRPr/>
                    </a:p>
                  </a:txBody>
                  <a:tcPr/>
                </a:tc>
              </a:tr>
              <a:tr h="274638">
                <a:tc>
                  <a:txBody>
                    <a:bodyPr/>
                    <a:lstStyle/>
                    <a:p>
                      <a:pPr>
                        <a:spcBef>
                          <a:spcPts val="0"/>
                        </a:spcBef>
                        <a:spcAft>
                          <a:spcPts val="0"/>
                        </a:spcAft>
                        <a:defRPr/>
                      </a:pPr>
                      <a:endParaRPr lang="fr-FR">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r>
                        <a:rPr lang="fr-FR" sz="1800" b="1" i="0" u="none" strike="noStrike" cap="none">
                          <a:ln>
                            <a:noFill/>
                          </a:ln>
                          <a:solidFill>
                            <a:schemeClr val="tx1"/>
                          </a:solidFill>
                          <a:latin typeface="Arial Unicode MS"/>
                          <a:ea typeface="Arial Unicode MS"/>
                          <a:cs typeface="Arial Unicode MS"/>
                        </a:rPr>
                        <a:t>    Dotation pour renouvellement et     </a:t>
                      </a:r>
                      <a:endParaRPr/>
                    </a:p>
                    <a:p>
                      <a:pPr marL="0" marR="0" lvl="0" indent="0" algn="l" defTabSz="914400">
                        <a:lnSpc>
                          <a:spcPct val="100000"/>
                        </a:lnSpc>
                        <a:spcBef>
                          <a:spcPts val="0"/>
                        </a:spcBef>
                        <a:spcAft>
                          <a:spcPts val="0"/>
                        </a:spcAft>
                        <a:buClrTx/>
                        <a:buSzTx/>
                        <a:buFontTx/>
                        <a:buNone/>
                        <a:defRPr/>
                      </a:pPr>
                      <a:r>
                        <a:rPr lang="fr-FR" sz="1800" b="1" i="0" u="none" strike="noStrike" cap="none">
                          <a:ln>
                            <a:noFill/>
                          </a:ln>
                          <a:solidFill>
                            <a:schemeClr val="tx1"/>
                          </a:solidFill>
                          <a:latin typeface="Arial Unicode MS"/>
                          <a:ea typeface="Arial Unicode MS"/>
                          <a:cs typeface="Arial Unicode MS"/>
                        </a:rPr>
                        <a:t>                      investissements</a:t>
                      </a:r>
                      <a:endParaRPr/>
                    </a:p>
                  </a:txBody>
                  <a:tcPr marL="0" marR="0" marT="0" marB="0" anchor="ctr">
                    <a:lnL w="12700" algn="ctr">
                      <a:noFill/>
                    </a:lnL>
                    <a:lnR w="12700" algn="ctr">
                      <a:noFill/>
                    </a:lnR>
                    <a:lnT w="12700" algn="ctr">
                      <a:noFill/>
                    </a:lnT>
                    <a:lnB w="12700" algn="ctr">
                      <a:noFill/>
                    </a:lnB>
                    <a:noFill/>
                  </a:tcPr>
                </a:tc>
                <a:tc>
                  <a:txBody>
                    <a:bodyPr/>
                    <a:lstStyle/>
                    <a:p>
                      <a:pPr marL="0" marR="0" lvl="0" indent="-342900" algn="ctr" defTabSz="914400">
                        <a:lnSpc>
                          <a:spcPct val="100000"/>
                        </a:lnSpc>
                        <a:spcBef>
                          <a:spcPts val="0"/>
                        </a:spcBef>
                        <a:spcAft>
                          <a:spcPts val="0"/>
                        </a:spcAft>
                        <a:buClrTx/>
                        <a:buSzTx/>
                        <a:buFontTx/>
                        <a:buNone/>
                        <a:defRPr/>
                      </a:pPr>
                      <a:r>
                        <a:rPr lang="fr-FR" b="1" dirty="0" smtClean="0">
                          <a:solidFill>
                            <a:schemeClr val="tx1"/>
                          </a:solidFill>
                          <a:latin typeface="Arial Unicode MS"/>
                          <a:ea typeface="Arial Unicode MS"/>
                          <a:cs typeface="Arial Unicode MS"/>
                        </a:rPr>
                        <a:t>56 427</a:t>
                      </a:r>
                      <a:endParaRPr lang="fr-FR" b="1" dirty="0">
                        <a:solidFill>
                          <a:schemeClr val="tx1"/>
                        </a:solidFill>
                        <a:latin typeface="Arial Unicode MS"/>
                        <a:ea typeface="Arial Unicode MS"/>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a:defRPr/>
                      </a:pPr>
                      <a:endParaRPr lang="fr-FR"/>
                    </a:p>
                  </a:txBody>
                  <a:tcPr marL="0" marR="0" marT="0" marB="0" anchor="ctr">
                    <a:lnL w="12700" algn="ctr">
                      <a:noFill/>
                    </a:lnL>
                    <a:lnR w="12700" algn="ctr">
                      <a:noFill/>
                    </a:lnR>
                    <a:lnT w="12700" algn="ctr">
                      <a:noFill/>
                    </a:lnT>
                    <a:lnB w="12700" algn="ctr">
                      <a:noFill/>
                    </a:lnB>
                    <a:noFill/>
                  </a:tcPr>
                </a:tc>
              </a:tr>
              <a:tr h="274638">
                <a:tc>
                  <a:txBody>
                    <a:bodyPr/>
                    <a:lstStyle/>
                    <a:p>
                      <a:pPr>
                        <a:defRPr/>
                      </a:pPr>
                      <a:endParaRPr lang="fr-FR"/>
                    </a:p>
                  </a:txBody>
                  <a:tcPr marL="0" marR="0" marT="0" marB="0" anchor="ctr">
                    <a:lnL w="12700" algn="ctr">
                      <a:noFill/>
                    </a:lnL>
                    <a:lnR w="12700" algn="ctr">
                      <a:noFill/>
                    </a:lnR>
                    <a:lnT w="12700" algn="ctr">
                      <a:noFill/>
                    </a:lnT>
                    <a:lnB w="12700" algn="ctr">
                      <a:noFill/>
                    </a:lnB>
                    <a:noFill/>
                  </a:tcPr>
                </a:tc>
                <a:tc>
                  <a:txBody>
                    <a:bodyPr/>
                    <a:lstStyle/>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rgbClr val="000514"/>
                        </a:solidFill>
                        <a:latin typeface="Arial Unicode MS"/>
                        <a:ea typeface="MS PGothic"/>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rgbClr val="FF0000"/>
                        </a:solidFill>
                        <a:latin typeface="Arial Unicode MS"/>
                        <a:ea typeface="MS PGothic"/>
                        <a:cs typeface="Arial Unicode MS"/>
                      </a:endParaRPr>
                    </a:p>
                  </a:txBody>
                  <a:tcPr marL="0" marR="0" marT="0" marB="0" anchor="ctr">
                    <a:lnL w="12700" algn="ctr">
                      <a:noFill/>
                    </a:lnL>
                    <a:lnR w="12700" algn="ctr">
                      <a:noFill/>
                    </a:lnR>
                    <a:lnT w="12700" algn="ctr">
                      <a:noFill/>
                    </a:lnT>
                    <a:lnB w="12700" algn="ctr">
                      <a:noFill/>
                    </a:lnB>
                    <a:noFill/>
                  </a:tcPr>
                </a:tc>
                <a:tc>
                  <a:txBody>
                    <a:bodyPr/>
                    <a:lstStyle/>
                    <a:p>
                      <a:pPr>
                        <a:defRPr/>
                      </a:pPr>
                      <a:endParaRPr lang="fr-FR"/>
                    </a:p>
                  </a:txBody>
                  <a:tcPr marL="0" marR="0" marT="0" marB="0" anchor="ctr">
                    <a:lnL w="12700" algn="ctr">
                      <a:noFill/>
                    </a:lnL>
                    <a:lnR w="12700" algn="ctr">
                      <a:noFill/>
                    </a:lnR>
                    <a:lnT w="12700" algn="ctr">
                      <a:noFill/>
                    </a:lnT>
                    <a:lnB w="12700" algn="ctr">
                      <a:noFill/>
                    </a:lnB>
                    <a:noFill/>
                  </a:tcPr>
                </a:tc>
              </a:tr>
              <a:tr h="360916">
                <a:tc>
                  <a:txBody>
                    <a:bodyPr/>
                    <a:lstStyle/>
                    <a:p>
                      <a:pPr>
                        <a:defRPr/>
                      </a:pPr>
                      <a:endParaRPr lang="fr-FR"/>
                    </a:p>
                  </a:txBody>
                  <a:tcPr marL="0" marR="0" marT="0" marB="0" anchor="ctr">
                    <a:lnL w="12700" algn="ctr">
                      <a:noFill/>
                    </a:lnL>
                    <a:lnR w="12700" algn="ctr">
                      <a:noFill/>
                    </a:lnR>
                    <a:lnT w="12700" algn="ctr">
                      <a:noFill/>
                    </a:lnT>
                    <a:lnB w="12700" algn="ctr">
                      <a:noFill/>
                    </a:lnB>
                    <a:noFill/>
                  </a:tcPr>
                </a:tc>
                <a:tc gridSpan="2">
                  <a:txBody>
                    <a:bodyPr/>
                    <a:lstStyle/>
                    <a:p>
                      <a:pPr marL="0" marR="0" lvl="0" indent="0" algn="r" defTabSz="914400">
                        <a:lnSpc>
                          <a:spcPct val="100000"/>
                        </a:lnSpc>
                        <a:spcBef>
                          <a:spcPts val="0"/>
                        </a:spcBef>
                        <a:spcAft>
                          <a:spcPts val="0"/>
                        </a:spcAft>
                        <a:buClrTx/>
                        <a:buSzTx/>
                        <a:buFontTx/>
                        <a:buNone/>
                        <a:defRPr/>
                      </a:pPr>
                      <a:endParaRPr lang="fr-FR" sz="1800" b="0" i="0" u="none" strike="noStrike" cap="none">
                        <a:ln>
                          <a:noFill/>
                        </a:ln>
                        <a:solidFill>
                          <a:srgbClr val="000514"/>
                        </a:solidFill>
                        <a:latin typeface="Arial Unicode MS"/>
                        <a:ea typeface="MS PGothic"/>
                        <a:cs typeface="Arial Unicode MS"/>
                      </a:endParaRP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rgbClr val="FF0000"/>
                        </a:solidFill>
                        <a:latin typeface="Arial Unicode MS"/>
                        <a:ea typeface="MS PGothic"/>
                        <a:cs typeface="Arial Unicode MS"/>
                      </a:endParaRPr>
                    </a:p>
                  </a:txBody>
                  <a:tcPr marL="0" marR="0" marT="0" marB="0" anchor="ctr">
                    <a:lnL w="12700" algn="ctr">
                      <a:noFill/>
                    </a:lnL>
                    <a:lnR w="12700" algn="ctr">
                      <a:noFill/>
                    </a:lnR>
                    <a:lnT w="12700" algn="ctr">
                      <a:noFill/>
                    </a:lnT>
                    <a:lnB w="12700" algn="ctr">
                      <a:noFill/>
                    </a:lnB>
                    <a:noFill/>
                  </a:tcPr>
                </a:tc>
              </a:tr>
              <a:tr h="322263">
                <a:tc gridSpan="2">
                  <a:txBody>
                    <a:bodyPr/>
                    <a:lstStyle/>
                    <a:p>
                      <a:pPr>
                        <a:defRPr/>
                      </a:pPr>
                      <a:endParaRPr lang="fr-FR"/>
                    </a:p>
                  </a:txBody>
                  <a:tcPr marL="0" marR="0" marT="0" marB="0" anchor="ctr">
                    <a:lnL w="12700" algn="ctr">
                      <a:noFill/>
                    </a:lnL>
                    <a:lnR w="12700" algn="ctr">
                      <a:noFill/>
                    </a:lnR>
                    <a:lnT w="12700" algn="ctr">
                      <a:noFill/>
                    </a:lnT>
                    <a:lnB w="12700" algn="ctr">
                      <a:noFill/>
                    </a:lnB>
                    <a:noFill/>
                  </a:tcPr>
                </a:tc>
                <a:tc hMerge="1">
                  <a:txBody>
                    <a:bodyPr/>
                    <a:lstStyle/>
                    <a:p>
                      <a:endParaRPr/>
                    </a:p>
                  </a:txBody>
                  <a:tcPr/>
                </a:tc>
                <a:tc>
                  <a:txBody>
                    <a:bodyPr/>
                    <a:lstStyle/>
                    <a:p>
                      <a:pPr>
                        <a:defRPr/>
                      </a:pPr>
                      <a:endParaRPr lang="fr-FR"/>
                    </a:p>
                  </a:txBody>
                  <a:tcPr marL="0" marR="0" marT="0" marB="0" anchor="ctr">
                    <a:lnL w="12700" algn="ctr">
                      <a:noFill/>
                    </a:lnL>
                    <a:lnR w="12700" algn="ctr">
                      <a:noFill/>
                    </a:lnR>
                    <a:lnT w="12700" algn="ctr">
                      <a:noFill/>
                    </a:lnT>
                    <a:lnB w="12700" algn="ctr">
                      <a:noFill/>
                    </a:lnB>
                    <a:noFill/>
                  </a:tcPr>
                </a:tc>
                <a:tc>
                  <a:txBody>
                    <a:bodyPr/>
                    <a:lstStyle/>
                    <a:p>
                      <a:pPr>
                        <a:defRPr/>
                      </a:pPr>
                      <a:endParaRPr lang="fr-FR"/>
                    </a:p>
                  </a:txBody>
                  <a:tcPr marL="0" marR="0" marT="0" marB="0" anchor="ctr">
                    <a:lnL w="12700" algn="ctr">
                      <a:noFill/>
                    </a:lnL>
                    <a:lnR w="12700" algn="ctr">
                      <a:noFill/>
                    </a:lnR>
                    <a:lnT w="12700" algn="ctr">
                      <a:noFill/>
                    </a:lnT>
                    <a:lnB w="12700" algn="ctr">
                      <a:noFill/>
                    </a:lnB>
                    <a:noFill/>
                  </a:tcPr>
                </a:tc>
              </a:tr>
            </a:tbl>
          </a:graphicData>
        </a:graphic>
      </p:graphicFrame>
      <p:sp>
        <p:nvSpPr>
          <p:cNvPr id="2"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831" name="Rectangle 87"/>
          <p:cNvSpPr>
            <a:spLocks noGrp="1" noRot="1" noChangeArrowheads="1"/>
          </p:cNvSpPr>
          <p:nvPr>
            <p:ph type="title"/>
          </p:nvPr>
        </p:nvSpPr>
        <p:spPr bwMode="auto"/>
        <p:txBody>
          <a:bodyPr/>
          <a:lstStyle/>
          <a:p>
            <a:pPr algn="ctr">
              <a:defRPr/>
            </a:pPr>
            <a:r>
              <a:rPr lang="fr-FR">
                <a:solidFill>
                  <a:schemeClr val="accent1">
                    <a:lumMod val="50000"/>
                  </a:schemeClr>
                </a:solidFill>
                <a:latin typeface="Arial Unicode MS"/>
                <a:ea typeface="Arial Unicode MS"/>
                <a:cs typeface="Arial Unicode MS"/>
              </a:rPr>
              <a:t>BUDGET 2025</a:t>
            </a:r>
            <a:r>
              <a:rPr lang="fr-FR">
                <a:solidFill>
                  <a:schemeClr val="tx1"/>
                </a:solidFill>
                <a:latin typeface="Arial Unicode MS"/>
                <a:ea typeface="Arial Unicode MS"/>
                <a:cs typeface="Arial Unicode MS"/>
              </a:rPr>
              <a:t> </a:t>
            </a:r>
            <a:r>
              <a:rPr lang="fr-FR" sz="2000">
                <a:solidFill>
                  <a:schemeClr val="tx1"/>
                </a:solidFill>
                <a:latin typeface="Arial Unicode MS"/>
                <a:ea typeface="Arial Unicode MS"/>
                <a:cs typeface="Arial Unicode MS"/>
              </a:rPr>
              <a:t>3/4</a:t>
            </a:r>
            <a:endParaRPr lang="fr-FR">
              <a:solidFill>
                <a:schemeClr val="tx1"/>
              </a:solidFill>
              <a:latin typeface="Arial Unicode MS"/>
              <a:ea typeface="Arial Unicode MS"/>
              <a:cs typeface="Arial Unicode MS"/>
            </a:endParaRPr>
          </a:p>
        </p:txBody>
      </p:sp>
      <p:graphicFrame>
        <p:nvGraphicFramePr>
          <p:cNvPr id="6" name="Group 141"/>
          <p:cNvGraphicFramePr>
            <a:graphicFrameLocks/>
          </p:cNvGraphicFramePr>
          <p:nvPr/>
        </p:nvGraphicFramePr>
        <p:xfrm>
          <a:off x="428596" y="1428735"/>
          <a:ext cx="8229600" cy="4115118"/>
        </p:xfrm>
        <a:graphic>
          <a:graphicData uri="http://schemas.openxmlformats.org/drawingml/2006/table">
            <a:tbl>
              <a:tblPr>
                <a:tableStyleId>{2D5ABB26-0587-4C30-8999-92F81FD0307C}</a:tableStyleId>
              </a:tblPr>
              <a:tblGrid>
                <a:gridCol w="5857916"/>
                <a:gridCol w="2371684"/>
              </a:tblGrid>
              <a:tr h="425450">
                <a:tc>
                  <a:txBody>
                    <a:bodyPr/>
                    <a:lstStyle/>
                    <a:p>
                      <a:pPr marL="342900" marR="0" lvl="0" indent="-342900" algn="just" defTabSz="914400">
                        <a:lnSpc>
                          <a:spcPct val="100000"/>
                        </a:lnSpc>
                        <a:spcBef>
                          <a:spcPts val="0"/>
                        </a:spcBef>
                        <a:spcAft>
                          <a:spcPts val="0"/>
                        </a:spcAft>
                        <a:buClrTx/>
                        <a:buSzTx/>
                        <a:buFontTx/>
                        <a:buNone/>
                        <a:defRPr/>
                      </a:pPr>
                      <a:r>
                        <a:rPr lang="fr-FR" sz="2400" b="1" u="sng" strike="noStrike" cap="none">
                          <a:ln>
                            <a:noFill/>
                          </a:ln>
                          <a:latin typeface="Arial Unicode MS"/>
                          <a:ea typeface="Arial Unicode MS"/>
                          <a:cs typeface="Arial Unicode MS"/>
                        </a:rPr>
                        <a:t>ENTREES</a:t>
                      </a:r>
                      <a:endParaRPr lang="fr-FR" sz="2400" b="1" i="0" u="none" strike="noStrike" cap="none">
                        <a:ln>
                          <a:noFill/>
                        </a:ln>
                        <a:solidFill>
                          <a:schemeClr val="tx1"/>
                        </a:solidFill>
                        <a:latin typeface="Arial Unicode MS"/>
                        <a:ea typeface="Arial Unicode MS"/>
                        <a:cs typeface="Arial Unicode MS"/>
                      </a:endParaRPr>
                    </a:p>
                  </a:txBody>
                  <a:tcPr anchor="b"/>
                </a:tc>
                <a:tc>
                  <a:txBody>
                    <a:bodyPr/>
                    <a:lstStyle/>
                    <a:p>
                      <a:pPr marL="342900" marR="0" lvl="0" indent="-342900" algn="ctr" defTabSz="914400">
                        <a:lnSpc>
                          <a:spcPct val="100000"/>
                        </a:lnSpc>
                        <a:spcBef>
                          <a:spcPts val="0"/>
                        </a:spcBef>
                        <a:spcAft>
                          <a:spcPts val="0"/>
                        </a:spcAft>
                        <a:buClrTx/>
                        <a:buSzTx/>
                        <a:buFontTx/>
                        <a:buNone/>
                        <a:defRPr/>
                      </a:pPr>
                      <a:r>
                        <a:rPr lang="fr-FR" sz="1800" b="1" u="none" strike="noStrike" cap="none">
                          <a:ln>
                            <a:noFill/>
                          </a:ln>
                          <a:latin typeface="Arial Unicode MS"/>
                          <a:ea typeface="Arial Unicode MS"/>
                          <a:cs typeface="Arial Unicode MS"/>
                        </a:rPr>
                        <a:t> </a:t>
                      </a:r>
                      <a:endParaRPr lang="fr-FR" sz="1800" b="1" i="0" u="none" strike="noStrike" cap="none">
                        <a:ln>
                          <a:noFill/>
                        </a:ln>
                        <a:solidFill>
                          <a:schemeClr val="tx1"/>
                        </a:solidFill>
                        <a:latin typeface="Arial Unicode MS"/>
                        <a:ea typeface="Arial Unicode MS"/>
                        <a:cs typeface="Arial Unicode MS"/>
                      </a:endParaRPr>
                    </a:p>
                  </a:txBody>
                  <a:tcPr anchor="b"/>
                </a:tc>
              </a:tr>
              <a:tr h="457200">
                <a:tc>
                  <a:txBody>
                    <a:bodyPr/>
                    <a:lstStyle/>
                    <a:p>
                      <a:pPr marL="342900" marR="0" lvl="0" indent="-342900" algn="just" defTabSz="914400">
                        <a:lnSpc>
                          <a:spcPct val="100000"/>
                        </a:lnSpc>
                        <a:spcBef>
                          <a:spcPts val="0"/>
                        </a:spcBef>
                        <a:spcAft>
                          <a:spcPts val="0"/>
                        </a:spcAft>
                        <a:buClrTx/>
                        <a:buSzTx/>
                        <a:buFontTx/>
                        <a:buNone/>
                        <a:defRPr/>
                      </a:pPr>
                      <a:r>
                        <a:rPr lang="fr-FR" sz="2400" b="0" u="none" strike="noStrike" cap="none">
                          <a:ln>
                            <a:noFill/>
                          </a:ln>
                          <a:latin typeface="Arial Unicode MS"/>
                          <a:ea typeface="Arial Unicode MS"/>
                          <a:cs typeface="Arial Unicode MS"/>
                        </a:rPr>
                        <a:t>    * Cotisations 2025</a:t>
                      </a:r>
                      <a:endParaRPr lang="fr-FR" sz="2400" b="0" i="0" u="none" strike="noStrike" cap="none">
                        <a:ln>
                          <a:noFill/>
                        </a:ln>
                        <a:solidFill>
                          <a:schemeClr val="tx1"/>
                        </a:solidFill>
                        <a:latin typeface="Arial Unicode MS"/>
                        <a:ea typeface="Arial Unicode MS"/>
                        <a:cs typeface="Arial Unicode MS"/>
                      </a:endParaRPr>
                    </a:p>
                  </a:txBody>
                  <a:tcPr anchor="b"/>
                </a:tc>
                <a:tc>
                  <a:txBody>
                    <a:bodyPr/>
                    <a:lstStyle/>
                    <a:p>
                      <a:pPr algn="ctr">
                        <a:defRPr/>
                      </a:pPr>
                      <a:r>
                        <a:rPr lang="fr-FR" b="0">
                          <a:latin typeface="Arial Unicode MS"/>
                          <a:ea typeface="Arial Unicode MS"/>
                          <a:cs typeface="Arial Unicode MS"/>
                        </a:rPr>
                        <a:t>191022</a:t>
                      </a:r>
                      <a:endParaRPr/>
                    </a:p>
                  </a:txBody>
                  <a:tcPr anchor="b"/>
                </a:tc>
              </a:tr>
              <a:tr h="457200">
                <a:tc>
                  <a:txBody>
                    <a:bodyPr/>
                    <a:lstStyle/>
                    <a:p>
                      <a:pPr marL="342900" marR="0" lvl="0" indent="-342900" algn="just" defTabSz="914400">
                        <a:lnSpc>
                          <a:spcPct val="100000"/>
                        </a:lnSpc>
                        <a:spcBef>
                          <a:spcPts val="0"/>
                        </a:spcBef>
                        <a:spcAft>
                          <a:spcPts val="0"/>
                        </a:spcAft>
                        <a:buClrTx/>
                        <a:buSzTx/>
                        <a:buFontTx/>
                        <a:buNone/>
                        <a:defRPr/>
                      </a:pPr>
                      <a:r>
                        <a:rPr lang="fr-FR" sz="2400" b="0" u="none" strike="noStrike" cap="none">
                          <a:ln>
                            <a:noFill/>
                          </a:ln>
                          <a:latin typeface="Arial Unicode MS"/>
                          <a:ea typeface="Arial Unicode MS"/>
                          <a:cs typeface="Arial Unicode MS"/>
                        </a:rPr>
                        <a:t>    * Cotisations précédentes impayées</a:t>
                      </a:r>
                      <a:endParaRPr lang="fr-FR" sz="2400" b="0" i="0" u="none" strike="noStrike" cap="none">
                        <a:ln>
                          <a:noFill/>
                        </a:ln>
                        <a:solidFill>
                          <a:schemeClr val="tx1"/>
                        </a:solidFill>
                        <a:latin typeface="Arial Unicode MS"/>
                        <a:ea typeface="Arial Unicode MS"/>
                        <a:cs typeface="Arial Unicode MS"/>
                      </a:endParaRPr>
                    </a:p>
                  </a:txBody>
                  <a:tcPr anchor="b"/>
                </a:tc>
                <a:tc>
                  <a:txBody>
                    <a:bodyPr/>
                    <a:lstStyle/>
                    <a:p>
                      <a:pPr algn="ctr">
                        <a:defRPr/>
                      </a:pPr>
                      <a:r>
                        <a:rPr lang="fr-FR" b="0">
                          <a:latin typeface="Arial Unicode MS"/>
                          <a:ea typeface="Arial Unicode MS"/>
                          <a:cs typeface="Arial Unicode MS"/>
                        </a:rPr>
                        <a:t>62705</a:t>
                      </a:r>
                      <a:endParaRPr/>
                    </a:p>
                  </a:txBody>
                  <a:tcPr anchor="b"/>
                </a:tc>
              </a:tr>
              <a:tr h="457200">
                <a:tc>
                  <a:txBody>
                    <a:bodyPr/>
                    <a:lstStyle/>
                    <a:p>
                      <a:pPr marL="342900" marR="0" lvl="0" indent="-342900" algn="just" defTabSz="914400">
                        <a:lnSpc>
                          <a:spcPct val="100000"/>
                        </a:lnSpc>
                        <a:spcBef>
                          <a:spcPts val="0"/>
                        </a:spcBef>
                        <a:spcAft>
                          <a:spcPts val="0"/>
                        </a:spcAft>
                        <a:buClrTx/>
                        <a:buSzTx/>
                        <a:buFontTx/>
                        <a:buNone/>
                        <a:defRPr/>
                      </a:pPr>
                      <a:r>
                        <a:rPr lang="fr-FR" sz="2400" b="0" u="none" strike="noStrike" cap="none">
                          <a:ln>
                            <a:noFill/>
                          </a:ln>
                          <a:latin typeface="Arial Unicode MS"/>
                          <a:ea typeface="Arial Unicode MS"/>
                          <a:cs typeface="Arial Unicode MS"/>
                        </a:rPr>
                        <a:t>    * Parking Bastide </a:t>
                      </a:r>
                      <a:r>
                        <a:rPr lang="fr-FR" sz="2400" b="0" u="none" strike="noStrike" cap="none">
                          <a:ln>
                            <a:noFill/>
                          </a:ln>
                          <a:solidFill>
                            <a:schemeClr val="tx1"/>
                          </a:solidFill>
                          <a:latin typeface="Arial Unicode MS"/>
                          <a:ea typeface="Arial Unicode MS"/>
                          <a:cs typeface="Arial Unicode MS"/>
                        </a:rPr>
                        <a:t>Haute</a:t>
                      </a:r>
                      <a:endParaRPr lang="fr-FR" sz="2400" b="0" i="0" u="none" strike="noStrike" cap="none">
                        <a:ln>
                          <a:noFill/>
                        </a:ln>
                        <a:solidFill>
                          <a:schemeClr val="tx1"/>
                        </a:solidFill>
                        <a:latin typeface="Arial Unicode MS"/>
                        <a:ea typeface="Arial Unicode MS"/>
                        <a:cs typeface="Arial Unicode MS"/>
                      </a:endParaRPr>
                    </a:p>
                  </a:txBody>
                  <a:tcPr anchor="b"/>
                </a:tc>
                <a:tc>
                  <a:txBody>
                    <a:bodyPr/>
                    <a:lstStyle/>
                    <a:p>
                      <a:pPr algn="ctr">
                        <a:defRPr/>
                      </a:pPr>
                      <a:r>
                        <a:rPr lang="fr-FR" b="0">
                          <a:latin typeface="Arial Unicode MS"/>
                          <a:ea typeface="Arial Unicode MS"/>
                          <a:cs typeface="Arial Unicode MS"/>
                        </a:rPr>
                        <a:t>6900</a:t>
                      </a:r>
                      <a:endParaRPr/>
                    </a:p>
                  </a:txBody>
                  <a:tcPr anchor="b"/>
                </a:tc>
              </a:tr>
              <a:tr h="457200">
                <a:tc>
                  <a:txBody>
                    <a:bodyPr/>
                    <a:lstStyle/>
                    <a:p>
                      <a:pPr marL="342900" marR="0" lvl="0" indent="-342900" algn="l" defTabSz="914400">
                        <a:lnSpc>
                          <a:spcPct val="100000"/>
                        </a:lnSpc>
                        <a:spcBef>
                          <a:spcPts val="0"/>
                        </a:spcBef>
                        <a:spcAft>
                          <a:spcPts val="0"/>
                        </a:spcAft>
                        <a:buClrTx/>
                        <a:buSzTx/>
                        <a:buFontTx/>
                        <a:buNone/>
                        <a:defRPr/>
                      </a:pPr>
                      <a:r>
                        <a:rPr lang="fr-FR" sz="2400" b="0" i="0" u="none" strike="noStrike" cap="none">
                          <a:ln>
                            <a:noFill/>
                          </a:ln>
                          <a:solidFill>
                            <a:schemeClr val="tx1"/>
                          </a:solidFill>
                          <a:latin typeface="Arial Unicode MS"/>
                          <a:ea typeface="Arial Unicode MS"/>
                          <a:cs typeface="Arial Unicode MS"/>
                        </a:rPr>
                        <a:t>    * Variation des comptes «provisions» (BPCA)</a:t>
                      </a:r>
                      <a:endParaRPr/>
                    </a:p>
                  </a:txBody>
                  <a:tcPr anchor="b"/>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7000</a:t>
                      </a:r>
                      <a:endParaRPr/>
                    </a:p>
                  </a:txBody>
                  <a:tcPr anchor="b"/>
                </a:tc>
              </a:tr>
              <a:tr h="518160">
                <a:tc>
                  <a:txBody>
                    <a:bodyPr/>
                    <a:lstStyle/>
                    <a:p>
                      <a:pPr marL="539750" marR="0" lvl="0" indent="-184150" algn="l" defTabSz="914400">
                        <a:lnSpc>
                          <a:spcPct val="100000"/>
                        </a:lnSpc>
                        <a:spcBef>
                          <a:spcPts val="0"/>
                        </a:spcBef>
                        <a:spcAft>
                          <a:spcPts val="0"/>
                        </a:spcAft>
                        <a:buClrTx/>
                        <a:buSzTx/>
                        <a:buFontTx/>
                        <a:buNone/>
                        <a:defRPr/>
                      </a:pPr>
                      <a:r>
                        <a:rPr lang="fr-FR" sz="2400" b="0" i="0" u="none" strike="noStrike" cap="none">
                          <a:ln>
                            <a:noFill/>
                          </a:ln>
                          <a:solidFill>
                            <a:schemeClr val="tx1"/>
                          </a:solidFill>
                          <a:latin typeface="Arial Unicode MS"/>
                          <a:ea typeface="Arial Unicode MS"/>
                          <a:cs typeface="Arial Unicode MS"/>
                        </a:rPr>
                        <a:t>* Risque « impayés »</a:t>
                      </a:r>
                      <a:endParaRPr/>
                    </a:p>
                  </a:txBody>
                  <a:tcPr anchor="b"/>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- 70000</a:t>
                      </a:r>
                      <a:endParaRPr/>
                    </a:p>
                  </a:txBody>
                  <a:tcPr anchor="b"/>
                </a:tc>
              </a:tr>
              <a:tr h="427038">
                <a:tc>
                  <a:txBody>
                    <a:bodyPr/>
                    <a:lstStyle/>
                    <a:p>
                      <a:pPr marL="342900" marR="0" lvl="0" indent="-342900" algn="just" defTabSz="914400">
                        <a:lnSpc>
                          <a:spcPct val="100000"/>
                        </a:lnSpc>
                        <a:spcBef>
                          <a:spcPts val="0"/>
                        </a:spcBef>
                        <a:spcAft>
                          <a:spcPts val="0"/>
                        </a:spcAft>
                        <a:buClrTx/>
                        <a:buSzTx/>
                        <a:buFontTx/>
                        <a:buNone/>
                        <a:defRPr/>
                      </a:pPr>
                      <a:endParaRPr lang="fr-FR" sz="1800" b="0" u="none" strike="noStrike" cap="none">
                        <a:ln>
                          <a:noFill/>
                        </a:ln>
                        <a:solidFill>
                          <a:schemeClr val="dk1"/>
                        </a:solidFill>
                        <a:latin typeface="Arial Unicode MS"/>
                        <a:ea typeface="Arial Unicode MS"/>
                        <a:cs typeface="Arial Unicode MS"/>
                      </a:endParaRPr>
                    </a:p>
                  </a:txBody>
                  <a:tcPr anchor="b"/>
                </a:tc>
                <a:tc>
                  <a:txBody>
                    <a:bodyPr/>
                    <a:lstStyle/>
                    <a:p>
                      <a:pPr marL="342900" marR="0" lvl="0" indent="-342900" algn="ctr"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Unicode MS"/>
                        <a:ea typeface="Arial Unicode MS"/>
                        <a:cs typeface="Arial Unicode MS"/>
                      </a:endParaRPr>
                    </a:p>
                  </a:txBody>
                  <a:tcPr anchor="b"/>
                </a:tc>
              </a:tr>
              <a:tr h="518160">
                <a:tc>
                  <a:txBody>
                    <a:bodyPr/>
                    <a:lstStyle/>
                    <a:p>
                      <a:pPr marL="342900" marR="0" lvl="0" indent="-342900" algn="r" defTabSz="914400">
                        <a:lnSpc>
                          <a:spcPct val="100000"/>
                        </a:lnSpc>
                        <a:spcBef>
                          <a:spcPts val="0"/>
                        </a:spcBef>
                        <a:spcAft>
                          <a:spcPts val="0"/>
                        </a:spcAft>
                        <a:buClrTx/>
                        <a:buSzTx/>
                        <a:buFontTx/>
                        <a:buNone/>
                        <a:defRPr/>
                      </a:pPr>
                      <a:r>
                        <a:rPr lang="fr-FR" sz="2800" b="0" u="none" strike="noStrike" cap="none">
                          <a:ln>
                            <a:noFill/>
                          </a:ln>
                          <a:latin typeface="Arial Unicode MS"/>
                          <a:ea typeface="Arial Unicode MS"/>
                          <a:cs typeface="Arial Unicode MS"/>
                        </a:rPr>
                        <a:t>Recettes prévisionnelles                                         </a:t>
                      </a:r>
                      <a:endParaRPr lang="fr-FR" sz="2800" b="0" i="0" u="none" strike="noStrike" cap="none">
                        <a:ln>
                          <a:noFill/>
                        </a:ln>
                        <a:solidFill>
                          <a:schemeClr val="tx1"/>
                        </a:solidFill>
                        <a:latin typeface="Arial Unicode MS"/>
                        <a:ea typeface="Arial Unicode MS"/>
                        <a:cs typeface="Arial Unicode MS"/>
                      </a:endParaRPr>
                    </a:p>
                  </a:txBody>
                  <a:tcPr anchor="b"/>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197627</a:t>
                      </a:r>
                      <a:endParaRPr/>
                    </a:p>
                  </a:txBody>
                  <a:tcPr anchor="b"/>
                </a:tc>
              </a:tr>
            </a:tbl>
          </a:graphicData>
        </a:graphic>
      </p:graphicFrame>
      <p:pic>
        <p:nvPicPr>
          <p:cNvPr id="7" name="Picture 6" descr="Budget.jpg"/>
          <p:cNvPicPr>
            <a:picLocks noChangeAspect="1"/>
          </p:cNvPicPr>
          <p:nvPr/>
        </p:nvPicPr>
        <p:blipFill>
          <a:blip r:embed="rId3" cstate="print"/>
          <a:stretch/>
        </p:blipFill>
        <p:spPr bwMode="auto">
          <a:xfrm>
            <a:off x="0" y="1"/>
            <a:ext cx="1868420" cy="1142984"/>
          </a:xfrm>
          <a:prstGeom prst="rect">
            <a:avLst/>
          </a:prstGeom>
        </p:spPr>
      </p:pic>
      <p:sp>
        <p:nvSpPr>
          <p:cNvPr id="2"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7200" y="274638"/>
            <a:ext cx="8229600" cy="1570186"/>
          </a:xfrm>
        </p:spPr>
        <p:txBody>
          <a:bodyPr>
            <a:normAutofit/>
          </a:bodyPr>
          <a:lstStyle/>
          <a:p>
            <a:pPr algn="ctr">
              <a:defRPr/>
            </a:pPr>
            <a:r>
              <a:rPr lang="fr-FR" sz="3200"/>
              <a:t>   </a:t>
            </a:r>
            <a:r>
              <a:rPr lang="fr-FR" sz="3200">
                <a:solidFill>
                  <a:schemeClr val="accent1">
                    <a:lumMod val="50000"/>
                  </a:schemeClr>
                </a:solidFill>
                <a:latin typeface="Arial Unicode MS"/>
                <a:ea typeface="Arial Unicode MS"/>
                <a:cs typeface="Arial Unicode MS"/>
              </a:rPr>
              <a:t>Renouvellement et investissements financés par reprise sur provisions</a:t>
            </a:r>
            <a:br>
              <a:rPr lang="fr-FR" sz="3200">
                <a:solidFill>
                  <a:schemeClr val="accent1">
                    <a:lumMod val="50000"/>
                  </a:schemeClr>
                </a:solidFill>
                <a:latin typeface="Arial Unicode MS"/>
                <a:ea typeface="Arial Unicode MS"/>
                <a:cs typeface="Arial Unicode MS"/>
              </a:rPr>
            </a:br>
            <a:r>
              <a:rPr lang="fr-FR" sz="3200">
                <a:solidFill>
                  <a:schemeClr val="accent1">
                    <a:lumMod val="50000"/>
                  </a:schemeClr>
                </a:solidFill>
                <a:latin typeface="Arial Unicode MS"/>
                <a:ea typeface="Arial Unicode MS"/>
                <a:cs typeface="Arial Unicode MS"/>
              </a:rPr>
              <a:t>2025</a:t>
            </a:r>
            <a:endParaRPr/>
          </a:p>
        </p:txBody>
      </p:sp>
      <p:graphicFrame>
        <p:nvGraphicFramePr>
          <p:cNvPr id="6" name="Tableau 5"/>
          <p:cNvGraphicFramePr>
            <a:graphicFrameLocks noGrp="1"/>
          </p:cNvGraphicFramePr>
          <p:nvPr/>
        </p:nvGraphicFramePr>
        <p:xfrm>
          <a:off x="395536" y="1412776"/>
          <a:ext cx="8280920" cy="4485774"/>
        </p:xfrm>
        <a:graphic>
          <a:graphicData uri="http://schemas.openxmlformats.org/drawingml/2006/table">
            <a:tbl>
              <a:tblPr/>
              <a:tblGrid>
                <a:gridCol w="6591761"/>
                <a:gridCol w="1689159"/>
              </a:tblGrid>
              <a:tr h="502020">
                <a:tc>
                  <a:txBody>
                    <a:bodyPr/>
                    <a:lstStyle/>
                    <a:p>
                      <a:pPr marL="342900" marR="0" lvl="0" indent="-342900" algn="just" defTabSz="914400">
                        <a:lnSpc>
                          <a:spcPct val="100000"/>
                        </a:lnSpc>
                        <a:spcBef>
                          <a:spcPts val="0"/>
                        </a:spcBef>
                        <a:spcAft>
                          <a:spcPts val="0"/>
                        </a:spcAft>
                        <a:buClrTx/>
                        <a:buSzTx/>
                        <a:buFontTx/>
                        <a:buNone/>
                        <a:defRPr/>
                      </a:pPr>
                      <a:endParaRPr lang="en-US" sz="2400" b="1" i="0" u="none" strike="noStrike" cap="none" dirty="0">
                        <a:ln>
                          <a:noFill/>
                        </a:ln>
                        <a:solidFill>
                          <a:schemeClr val="tx1"/>
                        </a:solidFill>
                        <a:latin typeface="Arial"/>
                        <a:ea typeface="MS PGothic"/>
                        <a:cs typeface="Arial"/>
                      </a:endParaRPr>
                    </a:p>
                  </a:txBody>
                  <a:tcPr marT="45722" marB="45722" anchor="b">
                    <a:lnL w="12700" algn="ctr">
                      <a:noFill/>
                    </a:lnL>
                    <a:lnR w="12700" algn="ctr">
                      <a:noFill/>
                    </a:lnR>
                    <a:lnT w="12700" algn="ctr">
                      <a:noFill/>
                    </a:lnT>
                    <a:lnB w="12700" algn="ctr">
                      <a:noFill/>
                    </a:lnB>
                    <a:noFill/>
                  </a:tcPr>
                </a:tc>
                <a:tc>
                  <a:txBody>
                    <a:bodyPr/>
                    <a:lstStyle/>
                    <a:p>
                      <a:pPr marL="342900" marR="0" lvl="0" indent="-342900" algn="r" defTabSz="914400">
                        <a:lnSpc>
                          <a:spcPct val="100000"/>
                        </a:lnSpc>
                        <a:spcBef>
                          <a:spcPts val="0"/>
                        </a:spcBef>
                        <a:spcAft>
                          <a:spcPts val="0"/>
                        </a:spcAft>
                        <a:buClrTx/>
                        <a:buSzTx/>
                        <a:buFontTx/>
                        <a:buNone/>
                        <a:defRPr/>
                      </a:pPr>
                      <a:r>
                        <a:rPr lang="fr-FR" sz="2400" b="1" i="0" u="none" strike="noStrike" cap="none">
                          <a:ln>
                            <a:noFill/>
                          </a:ln>
                          <a:solidFill>
                            <a:schemeClr val="tx1"/>
                          </a:solidFill>
                          <a:latin typeface="Arial Unicode MS"/>
                          <a:ea typeface="Arial Unicode MS"/>
                          <a:cs typeface="Arial Unicode MS"/>
                        </a:rPr>
                        <a:t>Budgété</a:t>
                      </a:r>
                      <a:endParaRPr/>
                    </a:p>
                  </a:txBody>
                  <a:tcPr marL="0" marR="0" marT="0" marB="0" anchor="b">
                    <a:lnL w="12700" algn="ctr">
                      <a:noFill/>
                    </a:lnL>
                    <a:lnR w="12700" algn="ctr">
                      <a:noFill/>
                    </a:lnR>
                    <a:lnT w="12700" algn="ctr">
                      <a:noFill/>
                    </a:lnT>
                    <a:lnB w="12700" algn="ctr">
                      <a:noFill/>
                    </a:lnB>
                    <a:noFill/>
                  </a:tcPr>
                </a:tc>
              </a:tr>
              <a:tr h="334676">
                <a:tc>
                  <a:txBody>
                    <a:bodyPr/>
                    <a:lstStyle/>
                    <a:p>
                      <a:pPr marL="342900" marR="0" lvl="0" indent="-342900" algn="just"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Renouvellement voirie </a:t>
                      </a:r>
                      <a:endParaRPr/>
                    </a:p>
                  </a:txBody>
                  <a:tcPr marL="0" marR="0" marT="0" marB="0" anchor="b">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15000</a:t>
                      </a:r>
                      <a:endParaRPr/>
                    </a:p>
                  </a:txBody>
                  <a:tcPr marL="0" marR="0" marT="0" marB="0" anchor="b">
                    <a:lnL w="12700" algn="ctr">
                      <a:noFill/>
                    </a:lnL>
                    <a:lnR w="12700" algn="ctr">
                      <a:noFill/>
                    </a:lnR>
                    <a:lnT w="12700" algn="ctr">
                      <a:noFill/>
                    </a:lnT>
                    <a:lnB w="12700" algn="ctr">
                      <a:noFill/>
                    </a:lnB>
                    <a:noFill/>
                  </a:tcPr>
                </a:tc>
              </a:tr>
              <a:tr h="334676">
                <a:tc>
                  <a:txBody>
                    <a:bodyPr/>
                    <a:lstStyle/>
                    <a:p>
                      <a:pPr marL="342900" marR="0" lvl="0" indent="-342900" algn="just"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Renouvellement eaux pluviales</a:t>
                      </a:r>
                      <a:endParaRPr/>
                    </a:p>
                  </a:txBody>
                  <a:tcPr marL="0" marR="0" marT="0" marB="0" anchor="b">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5000</a:t>
                      </a:r>
                      <a:endParaRPr/>
                    </a:p>
                  </a:txBody>
                  <a:tcPr marL="0" marR="0" marT="0" marB="0" anchor="b">
                    <a:lnL w="12700" algn="ctr">
                      <a:noFill/>
                    </a:lnL>
                    <a:lnR w="12700" algn="ctr">
                      <a:noFill/>
                    </a:lnR>
                    <a:lnT w="12700" algn="ctr">
                      <a:noFill/>
                    </a:lnT>
                    <a:lnB w="12700" algn="ctr">
                      <a:noFill/>
                    </a:lnB>
                    <a:noFill/>
                  </a:tcPr>
                </a:tc>
              </a:tr>
              <a:tr h="401617">
                <a:tc>
                  <a:txBody>
                    <a:bodyPr/>
                    <a:lstStyle/>
                    <a:p>
                      <a:pPr marL="342900" marR="0" lvl="0" indent="-342900" algn="just"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Renouvellement eaux usées </a:t>
                      </a:r>
                      <a:endParaRPr/>
                    </a:p>
                  </a:txBody>
                  <a:tcPr marL="0" marR="0" marT="0" marB="0" anchor="b">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5000</a:t>
                      </a:r>
                      <a:endParaRPr/>
                    </a:p>
                  </a:txBody>
                  <a:tcPr marL="0" marR="0" marT="0" marB="0" anchor="b">
                    <a:lnL w="12700" algn="ctr">
                      <a:noFill/>
                    </a:lnL>
                    <a:lnR w="12700" algn="ctr">
                      <a:noFill/>
                    </a:lnR>
                    <a:lnT w="12700" algn="ctr">
                      <a:noFill/>
                    </a:lnT>
                    <a:lnB w="12700" algn="ctr">
                      <a:noFill/>
                    </a:lnB>
                    <a:noFill/>
                  </a:tcPr>
                </a:tc>
              </a:tr>
              <a:tr h="373362">
                <a:tc>
                  <a:txBody>
                    <a:bodyPr/>
                    <a:lstStyle/>
                    <a:p>
                      <a:pPr marL="342900" marR="0" lvl="0" indent="-342900" algn="just"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Renouvellement éclairage public et aménagements</a:t>
                      </a:r>
                      <a:endParaRPr/>
                    </a:p>
                  </a:txBody>
                  <a:tcPr marL="0" marR="0" marT="0" marB="0" anchor="b">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20000</a:t>
                      </a:r>
                      <a:endParaRPr/>
                    </a:p>
                  </a:txBody>
                  <a:tcPr marL="0" marR="0" marT="0" marB="0" anchor="b">
                    <a:lnL w="12700" algn="ctr">
                      <a:noFill/>
                    </a:lnL>
                    <a:lnR w="12700" algn="ctr">
                      <a:noFill/>
                    </a:lnR>
                    <a:lnT w="12700" algn="ctr">
                      <a:noFill/>
                    </a:lnT>
                    <a:lnB w="12700" algn="ctr">
                      <a:noFill/>
                    </a:lnB>
                    <a:noFill/>
                  </a:tcPr>
                </a:tc>
              </a:tr>
              <a:tr h="357904">
                <a:tc>
                  <a:txBody>
                    <a:bodyPr/>
                    <a:lstStyle/>
                    <a:p>
                      <a:pPr algn="l">
                        <a:defRPr/>
                      </a:pPr>
                      <a:r>
                        <a:rPr lang="fr-FR" sz="2000" b="0" i="0" u="none" strike="noStrike" cap="none">
                          <a:ln>
                            <a:noFill/>
                          </a:ln>
                          <a:solidFill>
                            <a:schemeClr val="tx1"/>
                          </a:solidFill>
                          <a:latin typeface="Arial Unicode MS"/>
                          <a:ea typeface="Arial Unicode MS"/>
                          <a:cs typeface="Arial Unicode MS"/>
                        </a:rPr>
                        <a:t>Vidéo surveillance</a:t>
                      </a:r>
                      <a:endParaRPr/>
                    </a:p>
                  </a:txBody>
                  <a:tcPr marL="0" marR="0" marT="0" marB="0" anchor="b">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25000</a:t>
                      </a:r>
                      <a:endParaRPr/>
                    </a:p>
                  </a:txBody>
                  <a:tcPr marL="0" marR="0" marT="0" marB="0" anchor="b">
                    <a:lnL w="12700" algn="ctr">
                      <a:noFill/>
                    </a:lnL>
                    <a:lnR w="12700" algn="ctr">
                      <a:noFill/>
                    </a:lnR>
                    <a:lnT w="12700" algn="ctr">
                      <a:noFill/>
                    </a:lnT>
                    <a:lnB w="12700" algn="ctr">
                      <a:noFill/>
                    </a:lnB>
                    <a:noFill/>
                  </a:tcPr>
                </a:tc>
              </a:tr>
              <a:tr h="352178">
                <a:tc>
                  <a:txBody>
                    <a:bodyPr/>
                    <a:lstStyle/>
                    <a:p>
                      <a:pPr algn="l">
                        <a:defRPr/>
                      </a:pPr>
                      <a:r>
                        <a:rPr lang="fr-FR" sz="2000" b="0" i="0" u="none" strike="noStrike" cap="none">
                          <a:ln>
                            <a:noFill/>
                          </a:ln>
                          <a:solidFill>
                            <a:schemeClr val="tx1"/>
                          </a:solidFill>
                          <a:latin typeface="Arial Unicode MS"/>
                          <a:ea typeface="Arial Unicode MS"/>
                          <a:cs typeface="Arial Unicode MS"/>
                        </a:rPr>
                        <a:t>Plantations et embellissements</a:t>
                      </a:r>
                      <a:endParaRPr/>
                    </a:p>
                  </a:txBody>
                  <a:tcPr marL="0" marR="0" marT="0" marB="0" anchor="b">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5000</a:t>
                      </a:r>
                      <a:endParaRPr/>
                    </a:p>
                  </a:txBody>
                  <a:tcPr marL="0" marR="0" marT="0" marB="0" anchor="b">
                    <a:lnL w="12700" algn="ctr">
                      <a:noFill/>
                    </a:lnL>
                    <a:lnR w="12700" algn="ctr">
                      <a:noFill/>
                    </a:lnR>
                    <a:lnT w="12700" algn="ctr">
                      <a:noFill/>
                    </a:lnT>
                    <a:lnB w="12700" algn="ctr">
                      <a:noFill/>
                    </a:lnB>
                    <a:noFill/>
                  </a:tcPr>
                </a:tc>
              </a:tr>
              <a:tr h="352178">
                <a:tc>
                  <a:txBody>
                    <a:bodyPr/>
                    <a:lstStyle/>
                    <a:p>
                      <a:pPr algn="l">
                        <a:defRPr/>
                      </a:pPr>
                      <a:r>
                        <a:rPr lang="fr-FR" sz="2000" b="0" i="0" u="none" strike="noStrike">
                          <a:solidFill>
                            <a:srgbClr val="000000"/>
                          </a:solidFill>
                          <a:latin typeface="Arial Unicode MS"/>
                          <a:ea typeface="Arial Unicode MS"/>
                          <a:cs typeface="Arial Unicode MS"/>
                        </a:rPr>
                        <a:t>Sécurité : aménagement espaces partagés et signalétique </a:t>
                      </a:r>
                      <a:endParaRPr/>
                    </a:p>
                  </a:txBody>
                  <a:tcPr marL="0" marR="0" marT="0" marB="0" anchor="b">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10000</a:t>
                      </a:r>
                      <a:endParaRPr/>
                    </a:p>
                  </a:txBody>
                  <a:tcPr marL="0" marR="0" marT="0" marB="0" anchor="b">
                    <a:lnL w="12700" algn="ctr">
                      <a:noFill/>
                    </a:lnL>
                    <a:lnR w="12700" algn="ctr">
                      <a:noFill/>
                    </a:lnR>
                    <a:lnT w="12700" algn="ctr">
                      <a:noFill/>
                    </a:lnT>
                    <a:lnB w="12700" algn="ctr">
                      <a:noFill/>
                    </a:lnB>
                    <a:noFill/>
                  </a:tcPr>
                </a:tc>
              </a:tr>
              <a:tr h="375764">
                <a:tc>
                  <a:txBody>
                    <a:bodyPr/>
                    <a:lstStyle/>
                    <a:p>
                      <a:pPr algn="l">
                        <a:defRPr/>
                      </a:pPr>
                      <a:r>
                        <a:rPr lang="fr-FR" sz="2000" b="0" i="0" u="none" strike="noStrike" cap="none" dirty="0">
                          <a:ln>
                            <a:noFill/>
                          </a:ln>
                          <a:solidFill>
                            <a:schemeClr val="tx1"/>
                          </a:solidFill>
                          <a:latin typeface="Arial Unicode MS"/>
                          <a:ea typeface="Arial Unicode MS"/>
                          <a:cs typeface="Arial Unicode MS"/>
                        </a:rPr>
                        <a:t>Rénovation </a:t>
                      </a:r>
                      <a:r>
                        <a:rPr lang="fr-FR" sz="2000" b="0" i="0" u="none" strike="noStrike" cap="none" dirty="0" smtClean="0">
                          <a:ln>
                            <a:noFill/>
                          </a:ln>
                          <a:solidFill>
                            <a:schemeClr val="tx1"/>
                          </a:solidFill>
                          <a:latin typeface="Arial Unicode MS"/>
                          <a:ea typeface="Arial Unicode MS"/>
                          <a:cs typeface="Arial Unicode MS"/>
                        </a:rPr>
                        <a:t>local</a:t>
                      </a:r>
                      <a:endParaRPr dirty="0"/>
                    </a:p>
                  </a:txBody>
                  <a:tcPr marL="0" marR="0" marT="0" marB="0" anchor="b">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3000</a:t>
                      </a:r>
                      <a:endParaRPr/>
                    </a:p>
                  </a:txBody>
                  <a:tcPr marL="0" marR="0" marT="0" marB="0" anchor="b">
                    <a:lnL w="12700" algn="ctr">
                      <a:noFill/>
                    </a:lnL>
                    <a:lnR w="12700" algn="ctr">
                      <a:noFill/>
                    </a:lnR>
                    <a:lnT w="12700" algn="ctr">
                      <a:noFill/>
                    </a:lnT>
                    <a:lnB w="12700" algn="ctr">
                      <a:noFill/>
                    </a:lnB>
                    <a:noFill/>
                  </a:tcPr>
                </a:tc>
              </a:tr>
              <a:tr h="432048">
                <a:tc>
                  <a:txBody>
                    <a:bodyPr/>
                    <a:lstStyle/>
                    <a:p>
                      <a:pPr marL="0" marR="0" indent="0" algn="l" defTabSz="914400">
                        <a:lnSpc>
                          <a:spcPct val="100000"/>
                        </a:lnSpc>
                        <a:spcBef>
                          <a:spcPts val="0"/>
                        </a:spcBef>
                        <a:spcAft>
                          <a:spcPts val="0"/>
                        </a:spcAft>
                        <a:buClrTx/>
                        <a:buSzTx/>
                        <a:buFontTx/>
                        <a:buNone/>
                        <a:defRPr/>
                      </a:pPr>
                      <a:r>
                        <a:rPr lang="fr-FR" sz="2000" b="0" i="0" u="none" strike="noStrike" cap="none">
                          <a:ln>
                            <a:noFill/>
                          </a:ln>
                          <a:solidFill>
                            <a:schemeClr val="tx1"/>
                          </a:solidFill>
                          <a:latin typeface="Arial Unicode MS"/>
                          <a:ea typeface="Arial Unicode MS"/>
                          <a:cs typeface="Arial Unicode MS"/>
                        </a:rPr>
                        <a:t>Opération forestière et OLD</a:t>
                      </a:r>
                      <a:endParaRPr/>
                    </a:p>
                  </a:txBody>
                  <a:tcPr marL="0" marR="0" marT="0" marB="0" anchor="b">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r>
                        <a:rPr lang="fr-FR" sz="1800" b="0" i="0" u="none" strike="noStrike" cap="none">
                          <a:ln>
                            <a:noFill/>
                          </a:ln>
                          <a:solidFill>
                            <a:schemeClr val="tx1"/>
                          </a:solidFill>
                          <a:latin typeface="Arial Unicode MS"/>
                          <a:ea typeface="Arial Unicode MS"/>
                          <a:cs typeface="Arial Unicode MS"/>
                        </a:rPr>
                        <a:t>15000</a:t>
                      </a:r>
                      <a:endParaRPr/>
                    </a:p>
                  </a:txBody>
                  <a:tcPr marL="0" marR="0" marT="0" marB="0" anchor="b">
                    <a:lnL w="12700" algn="ctr">
                      <a:noFill/>
                    </a:lnL>
                    <a:lnR w="12700" algn="ctr">
                      <a:noFill/>
                    </a:lnR>
                    <a:lnT w="12700" algn="ctr">
                      <a:noFill/>
                    </a:lnT>
                    <a:lnB w="12700" algn="ctr">
                      <a:noFill/>
                    </a:lnB>
                    <a:noFill/>
                  </a:tcPr>
                </a:tc>
              </a:tr>
              <a:tr h="669351">
                <a:tc>
                  <a:txBody>
                    <a:bodyPr/>
                    <a:lstStyle/>
                    <a:p>
                      <a:pPr algn="r">
                        <a:defRPr/>
                      </a:pPr>
                      <a:r>
                        <a:rPr lang="fr-FR" sz="2000" b="1" i="0" u="none" strike="noStrike" cap="none">
                          <a:ln>
                            <a:noFill/>
                          </a:ln>
                          <a:solidFill>
                            <a:schemeClr val="tx1"/>
                          </a:solidFill>
                          <a:latin typeface="Arial Unicode MS"/>
                          <a:ea typeface="Arial Unicode MS"/>
                          <a:cs typeface="Arial Unicode MS"/>
                        </a:rPr>
                        <a:t>TOTAL</a:t>
                      </a:r>
                      <a:endParaRPr/>
                    </a:p>
                  </a:txBody>
                  <a:tcPr marL="0" marR="0" marT="0" marB="0" anchor="b">
                    <a:lnL w="12700" algn="ctr">
                      <a:noFill/>
                    </a:lnL>
                    <a:lnR w="12700" algn="ctr">
                      <a:noFill/>
                    </a:lnR>
                    <a:lnT w="12700" algn="ctr">
                      <a:noFill/>
                    </a:lnT>
                    <a:lnB w="12700" algn="ctr">
                      <a:noFill/>
                    </a:lnB>
                    <a:noFill/>
                  </a:tcPr>
                </a:tc>
                <a:tc>
                  <a:txBody>
                    <a:bodyPr/>
                    <a:lstStyle/>
                    <a:p>
                      <a:pPr marL="342900" marR="0" lvl="0" indent="-342900" algn="ctr" defTabSz="914400">
                        <a:lnSpc>
                          <a:spcPct val="100000"/>
                        </a:lnSpc>
                        <a:spcBef>
                          <a:spcPts val="0"/>
                        </a:spcBef>
                        <a:spcAft>
                          <a:spcPts val="0"/>
                        </a:spcAft>
                        <a:buClrTx/>
                        <a:buSzTx/>
                        <a:buFontTx/>
                        <a:buNone/>
                        <a:defRPr/>
                      </a:pPr>
                      <a:r>
                        <a:rPr lang="fr-FR" sz="1800" b="1" i="0" u="none" strike="noStrike" cap="none">
                          <a:ln>
                            <a:noFill/>
                          </a:ln>
                          <a:solidFill>
                            <a:schemeClr val="tx1"/>
                          </a:solidFill>
                          <a:latin typeface="Arial Unicode MS"/>
                          <a:ea typeface="Arial Unicode MS"/>
                          <a:cs typeface="Arial Unicode MS"/>
                        </a:rPr>
                        <a:t>103000</a:t>
                      </a:r>
                      <a:endParaRPr/>
                    </a:p>
                  </a:txBody>
                  <a:tcPr marL="0" marR="0" marT="0" marB="0" anchor="b">
                    <a:lnL w="12700" algn="ctr">
                      <a:noFill/>
                    </a:lnL>
                    <a:lnR w="12700" algn="ctr">
                      <a:noFill/>
                    </a:lnR>
                    <a:lnT w="12700" algn="ctr">
                      <a:noFill/>
                    </a:lnT>
                    <a:lnB w="12700" algn="ctr">
                      <a:noFill/>
                    </a:lnB>
                    <a:noFill/>
                  </a:tcPr>
                </a:tc>
              </a:tr>
            </a:tbl>
          </a:graphicData>
        </a:graphic>
      </p:graphicFrame>
      <p:pic>
        <p:nvPicPr>
          <p:cNvPr id="7" name="Picture 6" descr="dépenses-argent-consommation-réduire.jpg"/>
          <p:cNvPicPr>
            <a:picLocks noChangeAspect="1"/>
          </p:cNvPicPr>
          <p:nvPr/>
        </p:nvPicPr>
        <p:blipFill>
          <a:blip r:embed="rId3" cstate="print"/>
          <a:stretch/>
        </p:blipFill>
        <p:spPr bwMode="auto">
          <a:xfrm>
            <a:off x="1" y="0"/>
            <a:ext cx="1142976" cy="897426"/>
          </a:xfrm>
          <a:prstGeom prst="rect">
            <a:avLst/>
          </a:prstGeom>
        </p:spPr>
      </p:pic>
      <p:sp>
        <p:nvSpPr>
          <p:cNvPr id="3"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title"/>
          </p:nvPr>
        </p:nvSpPr>
        <p:spPr bwMode="auto">
          <a:xfrm>
            <a:off x="457200" y="84296"/>
            <a:ext cx="8229600" cy="1143000"/>
          </a:xfrm>
        </p:spPr>
        <p:txBody>
          <a:bodyPr/>
          <a:lstStyle/>
          <a:p>
            <a:pPr>
              <a:defRPr/>
            </a:pPr>
            <a:r>
              <a:rPr lang="fr-FR">
                <a:solidFill>
                  <a:schemeClr val="accent1">
                    <a:lumMod val="50000"/>
                  </a:schemeClr>
                </a:solidFill>
                <a:latin typeface="Arial"/>
                <a:ea typeface="Arial Unicode MS"/>
                <a:cs typeface="Arial"/>
              </a:rPr>
              <a:t>TRAVAUX REALISES EN 2024</a:t>
            </a:r>
            <a:endParaRPr lang="en-GB">
              <a:latin typeface="Arial"/>
              <a:ea typeface="Arial Unicode MS"/>
              <a:cs typeface="Arial"/>
            </a:endParaRPr>
          </a:p>
        </p:txBody>
      </p:sp>
      <p:pic>
        <p:nvPicPr>
          <p:cNvPr id="6" name="Picture 5"/>
          <p:cNvPicPr>
            <a:picLocks noChangeAspect="1"/>
          </p:cNvPicPr>
          <p:nvPr/>
        </p:nvPicPr>
        <p:blipFill>
          <a:blip r:embed="rId3" cstate="print"/>
          <a:stretch/>
        </p:blipFill>
        <p:spPr bwMode="auto">
          <a:xfrm>
            <a:off x="4462034" y="1196752"/>
            <a:ext cx="2536380" cy="4509120"/>
          </a:xfrm>
          <a:prstGeom prst="rect">
            <a:avLst/>
          </a:prstGeom>
        </p:spPr>
      </p:pic>
      <p:pic>
        <p:nvPicPr>
          <p:cNvPr id="10" name="Picture 9"/>
          <p:cNvPicPr>
            <a:picLocks noChangeAspect="1"/>
          </p:cNvPicPr>
          <p:nvPr/>
        </p:nvPicPr>
        <p:blipFill>
          <a:blip r:embed="rId4" cstate="print"/>
          <a:stretch/>
        </p:blipFill>
        <p:spPr bwMode="auto">
          <a:xfrm>
            <a:off x="2382475" y="1181599"/>
            <a:ext cx="2079560" cy="3696995"/>
          </a:xfrm>
          <a:prstGeom prst="rect">
            <a:avLst/>
          </a:prstGeom>
        </p:spPr>
      </p:pic>
      <p:pic>
        <p:nvPicPr>
          <p:cNvPr id="12" name="Picture 11"/>
          <p:cNvPicPr>
            <a:picLocks noChangeAspect="1"/>
          </p:cNvPicPr>
          <p:nvPr/>
        </p:nvPicPr>
        <p:blipFill>
          <a:blip r:embed="rId5" cstate="print"/>
          <a:stretch/>
        </p:blipFill>
        <p:spPr bwMode="auto">
          <a:xfrm>
            <a:off x="6988739" y="1181598"/>
            <a:ext cx="2155262" cy="3831577"/>
          </a:xfrm>
          <a:prstGeom prst="rect">
            <a:avLst/>
          </a:prstGeom>
        </p:spPr>
      </p:pic>
      <p:pic>
        <p:nvPicPr>
          <p:cNvPr id="14" name="Picture 13"/>
          <p:cNvPicPr>
            <a:picLocks noChangeAspect="1"/>
          </p:cNvPicPr>
          <p:nvPr/>
        </p:nvPicPr>
        <p:blipFill>
          <a:blip r:embed="rId6" cstate="print"/>
          <a:stretch/>
        </p:blipFill>
        <p:spPr bwMode="auto">
          <a:xfrm>
            <a:off x="-12489" y="1181598"/>
            <a:ext cx="2394961" cy="4257709"/>
          </a:xfrm>
          <a:prstGeom prst="rect">
            <a:avLst/>
          </a:prstGeom>
        </p:spPr>
      </p:pic>
      <p:pic>
        <p:nvPicPr>
          <p:cNvPr id="8" name="Picture 7"/>
          <p:cNvPicPr>
            <a:picLocks noChangeAspect="1"/>
          </p:cNvPicPr>
          <p:nvPr/>
        </p:nvPicPr>
        <p:blipFill>
          <a:blip r:embed="rId7" cstate="print"/>
          <a:stretch/>
        </p:blipFill>
        <p:spPr bwMode="auto">
          <a:xfrm>
            <a:off x="2382472" y="3429000"/>
            <a:ext cx="2079561" cy="2919756"/>
          </a:xfrm>
          <a:prstGeom prst="rect">
            <a:avLst/>
          </a:prstGeom>
        </p:spPr>
      </p:pic>
      <p:sp>
        <p:nvSpPr>
          <p:cNvPr id="2"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Picture 7" descr="803363-People-waiting-in-line-to-vote--Stock-Photo-vote-elections-voting.jpg"/>
          <p:cNvPicPr>
            <a:picLocks noChangeAspect="1"/>
          </p:cNvPicPr>
          <p:nvPr/>
        </p:nvPicPr>
        <p:blipFill>
          <a:blip r:embed="rId3" cstate="print"/>
          <a:stretch/>
        </p:blipFill>
        <p:spPr bwMode="auto">
          <a:xfrm>
            <a:off x="6876256" y="1196752"/>
            <a:ext cx="1909762" cy="1909762"/>
          </a:xfrm>
          <a:prstGeom prst="rect">
            <a:avLst/>
          </a:prstGeom>
        </p:spPr>
      </p:pic>
      <p:sp>
        <p:nvSpPr>
          <p:cNvPr id="60419" name="Rectangle 3"/>
          <p:cNvSpPr>
            <a:spLocks noGrp="1" noChangeArrowheads="1"/>
          </p:cNvSpPr>
          <p:nvPr>
            <p:ph idx="1"/>
          </p:nvPr>
        </p:nvSpPr>
        <p:spPr bwMode="auto">
          <a:xfrm>
            <a:off x="285688" y="1124744"/>
            <a:ext cx="8858312" cy="5472608"/>
          </a:xfrm>
        </p:spPr>
        <p:txBody>
          <a:bodyPr>
            <a:normAutofit/>
          </a:bodyPr>
          <a:lstStyle/>
          <a:p>
            <a:pPr>
              <a:tabLst>
                <a:tab pos="8428038" algn="r"/>
              </a:tabLst>
              <a:defRPr/>
            </a:pPr>
            <a:r>
              <a:rPr lang="fr-FR" b="1" dirty="0">
                <a:latin typeface="Arial Unicode MS"/>
                <a:ea typeface="Arial Unicode MS"/>
                <a:cs typeface="Arial Unicode MS"/>
              </a:rPr>
              <a:t>Entrées                                                               197627	</a:t>
            </a:r>
            <a:endParaRPr dirty="0"/>
          </a:p>
          <a:p>
            <a:pPr marL="357188">
              <a:tabLst>
                <a:tab pos="8428038" algn="r"/>
              </a:tabLst>
              <a:defRPr/>
            </a:pPr>
            <a:r>
              <a:rPr lang="fr-FR" b="1" dirty="0" smtClean="0">
                <a:latin typeface="Arial Unicode MS"/>
                <a:ea typeface="Arial Unicode MS"/>
                <a:cs typeface="Arial Unicode MS"/>
              </a:rPr>
              <a:t>Dépenses</a:t>
            </a:r>
            <a:endParaRPr dirty="0"/>
          </a:p>
          <a:p>
            <a:pPr marL="357188">
              <a:buNone/>
              <a:tabLst>
                <a:tab pos="8428038" algn="r"/>
              </a:tabLst>
              <a:defRPr/>
            </a:pPr>
            <a:r>
              <a:rPr lang="fr-FR" dirty="0">
                <a:latin typeface="Arial Unicode MS"/>
                <a:ea typeface="Arial Unicode MS"/>
                <a:cs typeface="Arial Unicode MS"/>
              </a:rPr>
              <a:t>   y compris dotation aux provisions                        </a:t>
            </a:r>
            <a:r>
              <a:rPr lang="fr-FR" dirty="0" smtClean="0">
                <a:latin typeface="Arial Unicode MS"/>
                <a:ea typeface="Arial Unicode MS"/>
                <a:cs typeface="Arial Unicode MS"/>
              </a:rPr>
              <a:t>197627      </a:t>
            </a:r>
            <a:r>
              <a:rPr lang="fr-FR" b="1" dirty="0" smtClean="0">
                <a:latin typeface="Arial Unicode MS"/>
                <a:ea typeface="Arial Unicode MS"/>
                <a:cs typeface="Arial Unicode MS"/>
              </a:rPr>
              <a:t>	</a:t>
            </a:r>
            <a:endParaRPr dirty="0" smtClean="0"/>
          </a:p>
          <a:p>
            <a:pPr marL="357188">
              <a:tabLst>
                <a:tab pos="8428038" algn="r"/>
              </a:tabLst>
              <a:defRPr/>
            </a:pPr>
            <a:r>
              <a:rPr lang="fr-FR" b="1" dirty="0" smtClean="0">
                <a:latin typeface="Arial Unicode MS"/>
                <a:ea typeface="Arial Unicode MS"/>
                <a:cs typeface="Arial Unicode MS"/>
              </a:rPr>
              <a:t>Dotation </a:t>
            </a:r>
            <a:r>
              <a:rPr lang="fr-FR" b="1" dirty="0">
                <a:latin typeface="Arial Unicode MS"/>
                <a:ea typeface="Arial Unicode MS"/>
                <a:cs typeface="Arial Unicode MS"/>
              </a:rPr>
              <a:t>renouvellement / investissements      56427 	</a:t>
            </a:r>
            <a:endParaRPr dirty="0"/>
          </a:p>
          <a:p>
            <a:pPr marL="357188">
              <a:tabLst>
                <a:tab pos="8428038" algn="r"/>
              </a:tabLst>
              <a:defRPr/>
            </a:pPr>
            <a:r>
              <a:rPr lang="fr-FR" b="1" dirty="0">
                <a:latin typeface="Arial Unicode MS"/>
                <a:ea typeface="Arial Unicode MS"/>
                <a:cs typeface="Arial Unicode MS"/>
              </a:rPr>
              <a:t>Reprise sur provisions :                                    </a:t>
            </a:r>
            <a:r>
              <a:rPr lang="fr-FR" b="1" dirty="0" smtClean="0">
                <a:latin typeface="Arial Unicode MS"/>
                <a:ea typeface="Arial Unicode MS"/>
                <a:cs typeface="Arial Unicode MS"/>
              </a:rPr>
              <a:t>103000</a:t>
            </a:r>
            <a:endParaRPr dirty="0"/>
          </a:p>
          <a:p>
            <a:pPr marL="357188">
              <a:tabLst>
                <a:tab pos="8428038" algn="r"/>
              </a:tabLst>
              <a:defRPr/>
            </a:pPr>
            <a:r>
              <a:rPr lang="fr-FR" b="1" dirty="0">
                <a:latin typeface="Arial Unicode MS"/>
                <a:ea typeface="Arial Unicode MS"/>
                <a:cs typeface="Arial Unicode MS"/>
              </a:rPr>
              <a:t>Variation nette des provisions :                        - </a:t>
            </a:r>
            <a:r>
              <a:rPr lang="fr-FR" b="1" dirty="0" smtClean="0">
                <a:latin typeface="Arial Unicode MS"/>
                <a:ea typeface="Arial Unicode MS"/>
                <a:cs typeface="Arial Unicode MS"/>
              </a:rPr>
              <a:t>46573 </a:t>
            </a:r>
            <a:r>
              <a:rPr lang="fr-FR" sz="2000" b="1" dirty="0" smtClean="0">
                <a:solidFill>
                  <a:srgbClr val="C00000"/>
                </a:solidFill>
                <a:latin typeface="Arial Unicode MS"/>
                <a:ea typeface="Arial Unicode MS"/>
                <a:cs typeface="Arial Unicode MS"/>
              </a:rPr>
              <a:t>VOTE </a:t>
            </a:r>
            <a:r>
              <a:rPr lang="fr-FR" sz="2000" b="1" dirty="0">
                <a:solidFill>
                  <a:srgbClr val="C00000"/>
                </a:solidFill>
                <a:latin typeface="Arial Unicode MS"/>
                <a:ea typeface="Arial Unicode MS"/>
                <a:cs typeface="Arial Unicode MS"/>
              </a:rPr>
              <a:t>TRAVAUX ET BUDGET </a:t>
            </a:r>
            <a:r>
              <a:rPr lang="fr-FR" sz="2000" b="1" dirty="0" smtClean="0">
                <a:solidFill>
                  <a:srgbClr val="C00000"/>
                </a:solidFill>
                <a:latin typeface="Arial Unicode MS"/>
                <a:ea typeface="Arial Unicode MS"/>
                <a:cs typeface="Arial Unicode MS"/>
              </a:rPr>
              <a:t>2025</a:t>
            </a:r>
          </a:p>
          <a:p>
            <a:pPr marL="357188">
              <a:buNone/>
              <a:defRPr/>
            </a:pPr>
            <a:r>
              <a:rPr lang="fr-FR" sz="2000" b="1" dirty="0" smtClean="0">
                <a:solidFill>
                  <a:srgbClr val="C00000"/>
                </a:solidFill>
                <a:latin typeface="Arial Unicode MS"/>
                <a:ea typeface="Arial Unicode MS"/>
                <a:cs typeface="Arial Unicode MS"/>
              </a:rPr>
              <a:t>Les budget et travaux 2025 sont adoptés à la majorité simple avec : 150 POUR, 1 CONTRE, 82 ABSTENTIONS (SCI BASTIDE HAUTE + </a:t>
            </a:r>
            <a:r>
              <a:rPr lang="fr-FR" sz="2000" b="1" smtClean="0">
                <a:solidFill>
                  <a:srgbClr val="C00000"/>
                </a:solidFill>
                <a:latin typeface="Arial Unicode MS"/>
                <a:ea typeface="Arial Unicode MS"/>
                <a:cs typeface="Arial Unicode MS"/>
              </a:rPr>
              <a:t>1 coloti), </a:t>
            </a:r>
            <a:r>
              <a:rPr lang="fr-FR" sz="2000" b="1" dirty="0" smtClean="0">
                <a:solidFill>
                  <a:srgbClr val="C00000"/>
                </a:solidFill>
                <a:latin typeface="Arial Unicode MS"/>
                <a:ea typeface="Arial Unicode MS"/>
                <a:cs typeface="Arial Unicode MS"/>
              </a:rPr>
              <a:t>au regard des 233 voix présentes ou représentées soit 99.33% des voix exprimées hors abstentions</a:t>
            </a:r>
            <a:endParaRPr lang="fr-FR" sz="2000" b="1" dirty="0">
              <a:solidFill>
                <a:srgbClr val="C00000"/>
              </a:solidFill>
              <a:latin typeface="Arial Unicode MS"/>
              <a:ea typeface="Arial Unicode MS"/>
              <a:cs typeface="Arial Unicode MS"/>
            </a:endParaRPr>
          </a:p>
        </p:txBody>
      </p:sp>
      <p:sp>
        <p:nvSpPr>
          <p:cNvPr id="60418" name="Rectangle 2"/>
          <p:cNvSpPr>
            <a:spLocks noGrp="1" noRot="1" noChangeArrowheads="1"/>
          </p:cNvSpPr>
          <p:nvPr>
            <p:ph type="title"/>
          </p:nvPr>
        </p:nvSpPr>
        <p:spPr bwMode="auto">
          <a:xfrm>
            <a:off x="683568" y="260648"/>
            <a:ext cx="8229600" cy="1143000"/>
          </a:xfrm>
        </p:spPr>
        <p:txBody>
          <a:bodyPr/>
          <a:lstStyle/>
          <a:p>
            <a:pPr algn="ctr">
              <a:defRPr/>
            </a:pPr>
            <a:r>
              <a:rPr lang="fr-FR" dirty="0">
                <a:solidFill>
                  <a:schemeClr val="accent1">
                    <a:lumMod val="50000"/>
                  </a:schemeClr>
                </a:solidFill>
                <a:latin typeface="Arial Unicode MS"/>
                <a:ea typeface="Arial Unicode MS"/>
                <a:cs typeface="Arial Unicode MS"/>
              </a:rPr>
              <a:t>Synthèse Budget 2025 (€)</a:t>
            </a:r>
            <a:endParaRPr dirty="0"/>
          </a:p>
        </p:txBody>
      </p:sp>
      <p:sp>
        <p:nvSpPr>
          <p:cNvPr id="2"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contenu 2"/>
          <p:cNvSpPr>
            <a:spLocks noGrp="1"/>
          </p:cNvSpPr>
          <p:nvPr>
            <p:ph idx="1"/>
          </p:nvPr>
        </p:nvSpPr>
        <p:spPr bwMode="auto">
          <a:xfrm>
            <a:off x="571472" y="2143116"/>
            <a:ext cx="8229600" cy="4525963"/>
          </a:xfrm>
        </p:spPr>
        <p:txBody>
          <a:bodyPr/>
          <a:lstStyle/>
          <a:p>
            <a:pPr>
              <a:defRPr/>
            </a:pPr>
            <a:r>
              <a:rPr lang="fr-FR" b="1">
                <a:latin typeface="Arial Unicode MS"/>
                <a:ea typeface="Arial Unicode MS"/>
                <a:cs typeface="Arial Unicode MS"/>
              </a:rPr>
              <a:t>Entrées : </a:t>
            </a:r>
            <a:r>
              <a:rPr lang="fr-FR">
                <a:latin typeface="Arial Unicode MS"/>
                <a:ea typeface="Arial Unicode MS"/>
                <a:cs typeface="Arial Unicode MS"/>
              </a:rPr>
              <a:t>€                                              204000</a:t>
            </a:r>
            <a:endParaRPr/>
          </a:p>
          <a:p>
            <a:pPr marL="109728" indent="0">
              <a:buNone/>
              <a:defRPr/>
            </a:pPr>
            <a:endParaRPr lang="fr-FR">
              <a:latin typeface="Arial Unicode MS"/>
              <a:ea typeface="Arial Unicode MS"/>
              <a:cs typeface="Arial Unicode MS"/>
            </a:endParaRPr>
          </a:p>
          <a:p>
            <a:pPr>
              <a:defRPr/>
            </a:pPr>
            <a:r>
              <a:rPr lang="fr-FR" b="1">
                <a:latin typeface="Arial Unicode MS"/>
                <a:ea typeface="Arial Unicode MS"/>
                <a:cs typeface="Arial Unicode MS"/>
              </a:rPr>
              <a:t>Sorties,</a:t>
            </a:r>
            <a:r>
              <a:rPr lang="fr-FR">
                <a:latin typeface="Arial Unicode MS"/>
                <a:ea typeface="Arial Unicode MS"/>
                <a:cs typeface="Arial Unicode MS"/>
              </a:rPr>
              <a:t> y compris dotation pour renouvellement et investissements : </a:t>
            </a:r>
            <a:r>
              <a:rPr lang="fr-FR" b="1">
                <a:latin typeface="Arial Unicode MS"/>
                <a:ea typeface="Arial Unicode MS"/>
                <a:cs typeface="Arial Unicode MS"/>
              </a:rPr>
              <a:t>€                               204000</a:t>
            </a:r>
            <a:endParaRPr/>
          </a:p>
          <a:p>
            <a:pPr marL="109728" indent="0">
              <a:buNone/>
              <a:defRPr/>
            </a:pPr>
            <a:endParaRPr lang="fr-FR"/>
          </a:p>
        </p:txBody>
      </p:sp>
      <p:sp>
        <p:nvSpPr>
          <p:cNvPr id="2" name="Titre 1"/>
          <p:cNvSpPr>
            <a:spLocks noGrp="1"/>
          </p:cNvSpPr>
          <p:nvPr>
            <p:ph type="title"/>
          </p:nvPr>
        </p:nvSpPr>
        <p:spPr bwMode="auto">
          <a:xfrm>
            <a:off x="1357290" y="274638"/>
            <a:ext cx="7329510" cy="1143000"/>
          </a:xfrm>
        </p:spPr>
        <p:txBody>
          <a:bodyPr/>
          <a:lstStyle/>
          <a:p>
            <a:pPr algn="ctr">
              <a:defRPr/>
            </a:pPr>
            <a:r>
              <a:rPr lang="fr-FR">
                <a:solidFill>
                  <a:schemeClr val="accent1">
                    <a:lumMod val="50000"/>
                  </a:schemeClr>
                </a:solidFill>
                <a:latin typeface="Arial Unicode MS"/>
                <a:ea typeface="Arial Unicode MS"/>
                <a:cs typeface="Arial Unicode MS"/>
              </a:rPr>
              <a:t>Budget prévisionnel 2026</a:t>
            </a:r>
            <a:endParaRPr/>
          </a:p>
        </p:txBody>
      </p:sp>
      <p:pic>
        <p:nvPicPr>
          <p:cNvPr id="7" name="Picture 6" descr="Budget.jpg"/>
          <p:cNvPicPr>
            <a:picLocks noChangeAspect="1"/>
          </p:cNvPicPr>
          <p:nvPr/>
        </p:nvPicPr>
        <p:blipFill>
          <a:blip r:embed="rId3" cstate="print"/>
          <a:stretch/>
        </p:blipFill>
        <p:spPr bwMode="auto">
          <a:xfrm>
            <a:off x="0" y="1"/>
            <a:ext cx="1868420" cy="1142984"/>
          </a:xfrm>
          <a:prstGeom prst="rect">
            <a:avLst/>
          </a:prstGeom>
        </p:spPr>
      </p:pic>
      <p:sp>
        <p:nvSpPr>
          <p:cNvPr id="4"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318356" y="1436096"/>
            <a:ext cx="8507288" cy="4971847"/>
          </a:xfrm>
        </p:spPr>
        <p:txBody>
          <a:bodyPr vertOverflow="overflow" horzOverflow="overflow" vert="horz" wrap="square" lIns="91440" tIns="45720" rIns="91440" bIns="45720" numCol="1" spcCol="0" rtlCol="0" fromWordArt="0" anchor="t" anchorCtr="0" forceAA="0" compatLnSpc="0">
            <a:normAutofit fontScale="87500" lnSpcReduction="20000"/>
          </a:bodyPr>
          <a:lstStyle/>
          <a:p>
            <a:pPr lvl="1">
              <a:lnSpc>
                <a:spcPct val="100000"/>
              </a:lnSpc>
              <a:buClr>
                <a:schemeClr val="bg2">
                  <a:lumMod val="25000"/>
                </a:schemeClr>
              </a:buClr>
              <a:buFont typeface="Wingdings"/>
              <a:buChar char="§"/>
              <a:defRPr/>
            </a:pPr>
            <a:r>
              <a:rPr lang="fr-FR">
                <a:latin typeface="Arial"/>
                <a:cs typeface="Arial"/>
              </a:rPr>
              <a:t>Commencées en 2016, les démarches dans le but de rendre effective la propriété de l’ALDE ont permis  :</a:t>
            </a:r>
            <a:endParaRPr/>
          </a:p>
          <a:p>
            <a:pPr lvl="1">
              <a:lnSpc>
                <a:spcPct val="100000"/>
              </a:lnSpc>
              <a:buClr>
                <a:schemeClr val="bg2">
                  <a:lumMod val="25000"/>
                </a:schemeClr>
              </a:buClr>
              <a:buNone/>
              <a:defRPr/>
            </a:pPr>
            <a:r>
              <a:rPr lang="fr-FR">
                <a:latin typeface="Arial"/>
                <a:cs typeface="Arial"/>
              </a:rPr>
              <a:t>		- en 2021 d’acquérir la pleine propriété des voies de la Treille et des parkings de l’allée du Centaure, anciennement propriété de Mr Conti. Cela nous a permis d’élargir l’allée de la Treille nord</a:t>
            </a:r>
            <a:endParaRPr/>
          </a:p>
          <a:p>
            <a:pPr lvl="1">
              <a:lnSpc>
                <a:spcPct val="100000"/>
              </a:lnSpc>
              <a:buClr>
                <a:schemeClr val="bg2">
                  <a:lumMod val="25000"/>
                </a:schemeClr>
              </a:buClr>
              <a:buNone/>
              <a:defRPr/>
            </a:pPr>
            <a:r>
              <a:rPr lang="fr-FR">
                <a:latin typeface="Arial"/>
                <a:cs typeface="Arial"/>
              </a:rPr>
              <a:t>		-  en 2023 pérennisation de la propriété de la totalité de l’AS 26 dite « Champ Pagnol »</a:t>
            </a:r>
            <a:endParaRPr/>
          </a:p>
          <a:p>
            <a:pPr lvl="1">
              <a:lnSpc>
                <a:spcPct val="100000"/>
              </a:lnSpc>
              <a:buClr>
                <a:schemeClr val="bg2">
                  <a:lumMod val="25000"/>
                </a:schemeClr>
              </a:buClr>
              <a:buFont typeface="Wingdings"/>
              <a:buChar char="§"/>
              <a:defRPr/>
            </a:pPr>
            <a:endParaRPr lang="fr-FR">
              <a:latin typeface="Arial"/>
              <a:cs typeface="Arial"/>
            </a:endParaRPr>
          </a:p>
          <a:p>
            <a:pPr lvl="1">
              <a:lnSpc>
                <a:spcPct val="100000"/>
              </a:lnSpc>
              <a:buClr>
                <a:schemeClr val="bg2">
                  <a:lumMod val="25000"/>
                </a:schemeClr>
              </a:buClr>
              <a:buFont typeface="Wingdings"/>
              <a:buChar char="§"/>
              <a:defRPr/>
            </a:pPr>
            <a:r>
              <a:rPr lang="fr-FR">
                <a:latin typeface="Arial"/>
                <a:cs typeface="Arial"/>
              </a:rPr>
              <a:t>De même, en accord avec la Mairie, la procédure de régularisation du local de l’ALDE et des parcelles associées, est toujours en cours</a:t>
            </a:r>
            <a:endParaRPr/>
          </a:p>
          <a:p>
            <a:pPr marL="393192" lvl="1" indent="0">
              <a:lnSpc>
                <a:spcPct val="100000"/>
              </a:lnSpc>
              <a:buClr>
                <a:schemeClr val="bg2">
                  <a:lumMod val="25000"/>
                </a:schemeClr>
              </a:buClr>
              <a:buNone/>
              <a:defRPr/>
            </a:pPr>
            <a:endParaRPr lang="fr-FR">
              <a:latin typeface="Arial"/>
              <a:cs typeface="Arial"/>
            </a:endParaRPr>
          </a:p>
          <a:p>
            <a:pPr lvl="1">
              <a:lnSpc>
                <a:spcPct val="100000"/>
              </a:lnSpc>
              <a:buClr>
                <a:schemeClr val="bg2">
                  <a:lumMod val="25000"/>
                </a:schemeClr>
              </a:buClr>
              <a:buFont typeface="Wingdings"/>
              <a:buChar char="§"/>
              <a:defRPr/>
            </a:pPr>
            <a:r>
              <a:rPr lang="fr-FR">
                <a:latin typeface="Arial"/>
                <a:cs typeface="Arial"/>
              </a:rPr>
              <a:t>Dans le même esprit, d’autres démarches sont en cours conformément aux AG 2017 et 2021. En 2024, les démarches ont progressé mais il n’y a pas eu de finalisation</a:t>
            </a:r>
            <a:endParaRPr/>
          </a:p>
          <a:p>
            <a:pPr>
              <a:buNone/>
              <a:defRPr/>
            </a:pPr>
            <a:r>
              <a:rPr lang="fr-FR" sz="1600"/>
              <a:t> </a:t>
            </a:r>
            <a:endParaRPr/>
          </a:p>
          <a:p>
            <a:pPr marL="109728" indent="0">
              <a:buNone/>
              <a:defRPr/>
            </a:pPr>
            <a:r>
              <a:rPr lang="fr-FR"/>
              <a:t> </a:t>
            </a:r>
            <a:endParaRPr lang="fr-FR" i="1"/>
          </a:p>
        </p:txBody>
      </p:sp>
      <p:sp>
        <p:nvSpPr>
          <p:cNvPr id="4" name="Titre 3"/>
          <p:cNvSpPr>
            <a:spLocks noGrp="1"/>
          </p:cNvSpPr>
          <p:nvPr>
            <p:ph type="title"/>
          </p:nvPr>
        </p:nvSpPr>
        <p:spPr bwMode="auto"/>
        <p:txBody>
          <a:bodyPr>
            <a:normAutofit fontScale="90000"/>
          </a:bodyPr>
          <a:lstStyle/>
          <a:p>
            <a:pPr algn="ctr">
              <a:defRPr/>
            </a:pPr>
            <a:r>
              <a:rPr lang="fr-FR" sz="3200">
                <a:solidFill>
                  <a:schemeClr val="accent1">
                    <a:lumMod val="50000"/>
                  </a:schemeClr>
                </a:solidFill>
                <a:latin typeface="Arial"/>
                <a:ea typeface="Arial Unicode MS"/>
                <a:cs typeface="Arial"/>
              </a:rPr>
              <a:t>REGULARISATION DE LA PROPRIETE COLLECTIVE (ALDE)</a:t>
            </a:r>
            <a:br>
              <a:rPr lang="fr-FR" sz="3200">
                <a:solidFill>
                  <a:schemeClr val="accent1">
                    <a:lumMod val="50000"/>
                  </a:schemeClr>
                </a:solidFill>
                <a:latin typeface="Arial"/>
                <a:ea typeface="Arial Unicode MS"/>
                <a:cs typeface="Arial"/>
              </a:rPr>
            </a:br>
            <a:endParaRPr lang="fr-FR" sz="3200">
              <a:solidFill>
                <a:schemeClr val="accent1">
                  <a:lumMod val="50000"/>
                </a:schemeClr>
              </a:solidFill>
              <a:latin typeface="Arial"/>
              <a:ea typeface="Arial Unicode MS"/>
              <a:cs typeface="Arial"/>
            </a:endParaRPr>
          </a:p>
        </p:txBody>
      </p:sp>
      <p:sp>
        <p:nvSpPr>
          <p:cNvPr id="3"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03/04/ 27/03/2025 </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323528" y="1881531"/>
            <a:ext cx="8496944" cy="3819880"/>
          </a:xfrm>
        </p:spPr>
        <p:txBody>
          <a:bodyPr/>
          <a:lstStyle/>
          <a:p>
            <a:pPr>
              <a:defRPr/>
            </a:pPr>
            <a:r>
              <a:rPr lang="fr-FR">
                <a:latin typeface="Arial"/>
                <a:cs typeface="Arial"/>
              </a:rPr>
              <a:t>Merci de vous reporter aux publications sur notre site. </a:t>
            </a:r>
            <a:r>
              <a:rPr lang="fr-FR" u="sng">
                <a:solidFill>
                  <a:schemeClr val="bg2">
                    <a:lumMod val="25000"/>
                  </a:schemeClr>
                </a:solidFill>
                <a:latin typeface="Arial"/>
                <a:cs typeface="Arial"/>
                <a:hlinkClick r:id="rId3" tooltip="http://domaine-etoile.org/informations-diverses/"/>
              </a:rPr>
              <a:t>Informations diverses – Domaine de L'étoile (domaine-etoile.org)</a:t>
            </a:r>
            <a:endParaRPr lang="fr-FR">
              <a:solidFill>
                <a:schemeClr val="bg2">
                  <a:lumMod val="25000"/>
                </a:schemeClr>
              </a:solidFill>
              <a:latin typeface="Arial"/>
              <a:cs typeface="Arial"/>
            </a:endParaRPr>
          </a:p>
          <a:p>
            <a:pPr marL="109728" indent="0">
              <a:buNone/>
              <a:defRPr/>
            </a:pPr>
            <a:endParaRPr lang="fr-FR">
              <a:solidFill>
                <a:schemeClr val="bg2">
                  <a:lumMod val="25000"/>
                </a:schemeClr>
              </a:solidFill>
              <a:latin typeface="Arial"/>
              <a:cs typeface="Arial"/>
            </a:endParaRPr>
          </a:p>
          <a:p>
            <a:pPr>
              <a:defRPr/>
            </a:pPr>
            <a:r>
              <a:rPr lang="fr-FR">
                <a:latin typeface="Arial"/>
                <a:cs typeface="Arial"/>
              </a:rPr>
              <a:t>L’avis positif exprimé lors de l’AG 2022 a été porté à connaissance de la Métropole et de la municipalité. Nous sommes en attente de leur action.</a:t>
            </a:r>
            <a:endParaRPr/>
          </a:p>
          <a:p>
            <a:pPr>
              <a:defRPr/>
            </a:pPr>
            <a:endParaRPr lang="fr-FR">
              <a:latin typeface="Arial"/>
              <a:cs typeface="Arial"/>
            </a:endParaRPr>
          </a:p>
        </p:txBody>
      </p:sp>
      <p:sp>
        <p:nvSpPr>
          <p:cNvPr id="4" name="Titre 3"/>
          <p:cNvSpPr>
            <a:spLocks noGrp="1"/>
          </p:cNvSpPr>
          <p:nvPr>
            <p:ph type="title"/>
          </p:nvPr>
        </p:nvSpPr>
        <p:spPr bwMode="auto"/>
        <p:txBody>
          <a:bodyPr>
            <a:normAutofit/>
          </a:bodyPr>
          <a:lstStyle/>
          <a:p>
            <a:pPr algn="ctr">
              <a:defRPr/>
            </a:pPr>
            <a:r>
              <a:rPr lang="fr-FR" sz="3600">
                <a:solidFill>
                  <a:schemeClr val="accent1">
                    <a:lumMod val="50000"/>
                  </a:schemeClr>
                </a:solidFill>
                <a:latin typeface="Arial"/>
                <a:ea typeface="Arial Unicode MS"/>
                <a:cs typeface="Arial"/>
              </a:rPr>
              <a:t>DOMAINIBUS</a:t>
            </a:r>
            <a:endParaRPr/>
          </a:p>
        </p:txBody>
      </p:sp>
      <p:sp>
        <p:nvSpPr>
          <p:cNvPr id="5"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2"/>
          <p:cNvSpPr>
            <a:spLocks noGrp="1"/>
          </p:cNvSpPr>
          <p:nvPr>
            <p:ph idx="1"/>
          </p:nvPr>
        </p:nvSpPr>
        <p:spPr bwMode="auto">
          <a:xfrm>
            <a:off x="174340" y="1196752"/>
            <a:ext cx="8795320" cy="4810539"/>
          </a:xfrm>
        </p:spPr>
        <p:txBody>
          <a:bodyPr>
            <a:normAutofit fontScale="77500" lnSpcReduction="20000"/>
          </a:bodyPr>
          <a:lstStyle/>
          <a:p>
            <a:pPr marL="109728" indent="0">
              <a:buClr>
                <a:schemeClr val="bg2">
                  <a:lumMod val="25000"/>
                </a:schemeClr>
              </a:buClr>
              <a:buNone/>
              <a:defRPr/>
            </a:pPr>
            <a:r>
              <a:rPr lang="fr-FR" sz="2800" b="1" dirty="0">
                <a:solidFill>
                  <a:schemeClr val="bg2">
                    <a:lumMod val="25000"/>
                  </a:schemeClr>
                </a:solidFill>
                <a:latin typeface="Arial Unicode MS"/>
                <a:ea typeface="Arial Unicode MS"/>
                <a:cs typeface="Arial Unicode MS"/>
              </a:rPr>
              <a:t>Pacification avenue  Marcel Pagnol : </a:t>
            </a:r>
            <a:endParaRPr dirty="0"/>
          </a:p>
          <a:p>
            <a:pPr>
              <a:lnSpc>
                <a:spcPct val="170000"/>
              </a:lnSpc>
              <a:buClr>
                <a:schemeClr val="bg2">
                  <a:lumMod val="25000"/>
                </a:schemeClr>
              </a:buClr>
              <a:buFont typeface="Wingdings"/>
              <a:buChar char="Ø"/>
              <a:defRPr/>
            </a:pPr>
            <a:r>
              <a:rPr lang="fr-FR" sz="1700" dirty="0">
                <a:latin typeface="Arial"/>
                <a:ea typeface="Arial Unicode MS"/>
                <a:cs typeface="Arial"/>
              </a:rPr>
              <a:t>La vitesse reste le problème majeur</a:t>
            </a:r>
            <a:endParaRPr dirty="0"/>
          </a:p>
          <a:p>
            <a:pPr>
              <a:lnSpc>
                <a:spcPct val="170000"/>
              </a:lnSpc>
              <a:buClr>
                <a:schemeClr val="bg2">
                  <a:lumMod val="25000"/>
                </a:schemeClr>
              </a:buClr>
              <a:buFont typeface="Wingdings"/>
              <a:buChar char="Ø"/>
              <a:defRPr/>
            </a:pPr>
            <a:r>
              <a:rPr lang="fr-FR" sz="1700" dirty="0">
                <a:latin typeface="Arial"/>
                <a:ea typeface="Arial Unicode MS"/>
                <a:cs typeface="Arial"/>
              </a:rPr>
              <a:t>L’établissement d’une zone 30 sur la totalité de Marcel Pagnol est demandé</a:t>
            </a:r>
            <a:endParaRPr dirty="0"/>
          </a:p>
          <a:p>
            <a:pPr>
              <a:lnSpc>
                <a:spcPct val="170000"/>
              </a:lnSpc>
              <a:buClr>
                <a:schemeClr val="bg2">
                  <a:lumMod val="25000"/>
                </a:schemeClr>
              </a:buClr>
              <a:buFont typeface="Wingdings"/>
              <a:buChar char="Ø"/>
              <a:defRPr/>
            </a:pPr>
            <a:r>
              <a:rPr lang="fr-FR" sz="1700" dirty="0">
                <a:latin typeface="Arial"/>
                <a:ea typeface="Arial Unicode MS"/>
                <a:cs typeface="Arial"/>
              </a:rPr>
              <a:t>La participation de l’Alde à la définition du  projet est actée par la municipalité (réunion « Maire » du 28/11/2023)</a:t>
            </a:r>
            <a:endParaRPr dirty="0"/>
          </a:p>
          <a:p>
            <a:pPr>
              <a:lnSpc>
                <a:spcPct val="170000"/>
              </a:lnSpc>
              <a:buClr>
                <a:schemeClr val="bg2">
                  <a:lumMod val="25000"/>
                </a:schemeClr>
              </a:buClr>
              <a:buFont typeface="Wingdings"/>
              <a:buChar char="Ø"/>
              <a:defRPr/>
            </a:pPr>
            <a:r>
              <a:rPr lang="fr-FR" sz="1700" dirty="0">
                <a:latin typeface="Arial"/>
                <a:ea typeface="Arial Unicode MS"/>
                <a:cs typeface="Arial"/>
              </a:rPr>
              <a:t>La pacification effectuée dans l’ensemble du  domaine aura lieu à partir de 2025</a:t>
            </a:r>
            <a:endParaRPr dirty="0"/>
          </a:p>
          <a:p>
            <a:pPr marL="109728" indent="0">
              <a:lnSpc>
                <a:spcPct val="170000"/>
              </a:lnSpc>
              <a:buClr>
                <a:schemeClr val="bg2">
                  <a:lumMod val="25000"/>
                </a:schemeClr>
              </a:buClr>
              <a:buNone/>
              <a:defRPr/>
            </a:pPr>
            <a:endParaRPr lang="fr-FR" sz="1600" dirty="0">
              <a:latin typeface="Arial"/>
              <a:ea typeface="Arial Unicode MS"/>
              <a:cs typeface="Arial"/>
            </a:endParaRPr>
          </a:p>
          <a:p>
            <a:pPr marL="109728" indent="0">
              <a:buNone/>
              <a:defRPr/>
            </a:pPr>
            <a:r>
              <a:rPr lang="fr-FR" sz="2800" b="1" dirty="0">
                <a:solidFill>
                  <a:schemeClr val="bg2">
                    <a:lumMod val="25000"/>
                  </a:schemeClr>
                </a:solidFill>
                <a:latin typeface="Arial Unicode MS"/>
                <a:ea typeface="Arial Unicode MS"/>
                <a:cs typeface="Arial Unicode MS"/>
              </a:rPr>
              <a:t>Tenchurades : restitution des terrains de l’ALDE</a:t>
            </a:r>
            <a:endParaRPr dirty="0"/>
          </a:p>
          <a:p>
            <a:pPr marL="109728" indent="0" algn="just">
              <a:lnSpc>
                <a:spcPct val="150000"/>
              </a:lnSpc>
              <a:buNone/>
              <a:defRPr/>
            </a:pPr>
            <a:r>
              <a:rPr lang="fr-FR" sz="1700" dirty="0">
                <a:latin typeface="Arial"/>
                <a:ea typeface="Arial Unicode MS"/>
                <a:cs typeface="Arial"/>
              </a:rPr>
              <a:t>Depuis nos premières démarches en 2020 et nos nombreuses interventions (voir documents sur notre site), le dossier reste en suspens. En ne répondant pas, la Préfecture exprime son refus de prendre en compte la demande de l’ALDE </a:t>
            </a:r>
            <a:r>
              <a:rPr lang="fr-FR" sz="1700" dirty="0" smtClean="0">
                <a:latin typeface="Arial"/>
                <a:ea typeface="Arial Unicode MS"/>
                <a:cs typeface="Arial"/>
              </a:rPr>
              <a:t>; </a:t>
            </a:r>
            <a:r>
              <a:rPr lang="fr-FR" sz="1700" dirty="0" smtClean="0">
                <a:solidFill>
                  <a:srgbClr val="FF0000"/>
                </a:solidFill>
                <a:latin typeface="Arial"/>
                <a:ea typeface="Arial Unicode MS"/>
                <a:cs typeface="Arial"/>
              </a:rPr>
              <a:t>Par </a:t>
            </a:r>
            <a:r>
              <a:rPr lang="fr-FR" sz="1700" dirty="0">
                <a:solidFill>
                  <a:srgbClr val="FF0000"/>
                </a:solidFill>
                <a:latin typeface="Arial"/>
                <a:ea typeface="Arial Unicode MS"/>
                <a:cs typeface="Arial"/>
              </a:rPr>
              <a:t>ailleurs, </a:t>
            </a:r>
            <a:r>
              <a:rPr lang="fr-FR" sz="1700" dirty="0" smtClean="0">
                <a:solidFill>
                  <a:srgbClr val="FF0000"/>
                </a:solidFill>
                <a:latin typeface="Arial"/>
                <a:ea typeface="Arial Unicode MS"/>
                <a:cs typeface="Arial"/>
              </a:rPr>
              <a:t> une DPT, auprès de la commune  de la Gaude , effectuée par l’ALDE s’est heurtée à une réponse inappropriée de  la part du service de l’urbanisme de la Gaude</a:t>
            </a:r>
            <a:endParaRPr dirty="0">
              <a:solidFill>
                <a:srgbClr val="FF0000"/>
              </a:solidFill>
            </a:endParaRPr>
          </a:p>
          <a:p>
            <a:pPr marL="109728" indent="0" algn="just">
              <a:lnSpc>
                <a:spcPct val="150000"/>
              </a:lnSpc>
              <a:buNone/>
              <a:defRPr/>
            </a:pPr>
            <a:r>
              <a:rPr lang="fr-FR" sz="1700" dirty="0">
                <a:latin typeface="Arial"/>
                <a:ea typeface="Arial Unicode MS"/>
                <a:cs typeface="Arial"/>
              </a:rPr>
              <a:t>Pendant ce temps, le fond du thalweg, devenu une véritable jungle, reste inaccessible et est le siège d’incivilités. Va-t-on attendre un autre incendie meurtrier comme en 2003 ?</a:t>
            </a:r>
            <a:endParaRPr dirty="0"/>
          </a:p>
          <a:p>
            <a:pPr marL="109728" indent="0" algn="just">
              <a:lnSpc>
                <a:spcPct val="150000"/>
              </a:lnSpc>
              <a:buNone/>
              <a:defRPr/>
            </a:pPr>
            <a:r>
              <a:rPr lang="fr-FR" sz="1700" b="1" dirty="0">
                <a:solidFill>
                  <a:srgbClr val="FF0000"/>
                </a:solidFill>
                <a:latin typeface="Arial"/>
                <a:ea typeface="Arial Unicode MS"/>
                <a:cs typeface="Arial"/>
              </a:rPr>
              <a:t> Un </a:t>
            </a:r>
            <a:r>
              <a:rPr lang="fr-FR" sz="1700" b="1" dirty="0" smtClean="0">
                <a:solidFill>
                  <a:srgbClr val="FF0000"/>
                </a:solidFill>
                <a:latin typeface="Arial"/>
                <a:ea typeface="Arial Unicode MS"/>
                <a:cs typeface="Arial"/>
              </a:rPr>
              <a:t>recours gracieux auprès du maire suivi éventuellement d’un référé est en cours d’établissement  </a:t>
            </a:r>
          </a:p>
          <a:p>
            <a:pPr marL="109728" indent="0" algn="just">
              <a:lnSpc>
                <a:spcPct val="150000"/>
              </a:lnSpc>
              <a:buNone/>
              <a:defRPr/>
            </a:pPr>
            <a:r>
              <a:rPr lang="fr-FR" sz="1700" b="1" dirty="0" smtClean="0">
                <a:solidFill>
                  <a:srgbClr val="FF0000"/>
                </a:solidFill>
                <a:latin typeface="Arial"/>
                <a:ea typeface="Arial Unicode MS"/>
                <a:cs typeface="Arial"/>
              </a:rPr>
              <a:t>Le recours auprès du Tribunal </a:t>
            </a:r>
            <a:r>
              <a:rPr lang="fr-FR" sz="1700" b="1" dirty="0">
                <a:solidFill>
                  <a:srgbClr val="FF0000"/>
                </a:solidFill>
                <a:latin typeface="Arial"/>
                <a:ea typeface="Arial Unicode MS"/>
                <a:cs typeface="Arial"/>
              </a:rPr>
              <a:t>Administratif est à l’étude</a:t>
            </a:r>
            <a:endParaRPr dirty="0">
              <a:solidFill>
                <a:srgbClr val="FF0000"/>
              </a:solidFill>
            </a:endParaRPr>
          </a:p>
          <a:p>
            <a:pPr marL="109728" indent="0">
              <a:buClr>
                <a:schemeClr val="bg2">
                  <a:lumMod val="25000"/>
                </a:schemeClr>
              </a:buClr>
              <a:buNone/>
              <a:defRPr/>
            </a:pPr>
            <a:endParaRPr lang="fr-FR" sz="1700" dirty="0">
              <a:latin typeface="Arial"/>
              <a:ea typeface="Arial Unicode MS"/>
              <a:cs typeface="Arial"/>
            </a:endParaRPr>
          </a:p>
          <a:p>
            <a:pPr marL="109728" indent="0">
              <a:buClr>
                <a:schemeClr val="bg2">
                  <a:lumMod val="25000"/>
                </a:schemeClr>
              </a:buClr>
              <a:buSzPct val="100000"/>
              <a:buNone/>
              <a:defRPr/>
            </a:pPr>
            <a:endParaRPr lang="fr-FR" sz="2800" b="1" dirty="0">
              <a:latin typeface="Arial Unicode MS"/>
              <a:ea typeface="Arial Unicode MS"/>
              <a:cs typeface="Arial Unicode MS"/>
            </a:endParaRPr>
          </a:p>
          <a:p>
            <a:pPr>
              <a:defRPr/>
            </a:pPr>
            <a:endParaRPr lang="fr-FR" sz="2800" b="1" dirty="0">
              <a:latin typeface="Arial Unicode MS"/>
              <a:ea typeface="Arial Unicode MS"/>
              <a:cs typeface="Arial Unicode MS"/>
            </a:endParaRPr>
          </a:p>
          <a:p>
            <a:pPr>
              <a:defRPr/>
            </a:pPr>
            <a:endParaRPr lang="fr-FR" sz="2800" dirty="0">
              <a:latin typeface="Arial Unicode MS"/>
              <a:ea typeface="Arial Unicode MS"/>
              <a:cs typeface="Arial Unicode MS"/>
            </a:endParaRPr>
          </a:p>
          <a:p>
            <a:pPr>
              <a:defRPr/>
            </a:pPr>
            <a:endParaRPr lang="fr-FR" dirty="0"/>
          </a:p>
          <a:p>
            <a:pPr>
              <a:defRPr/>
            </a:pPr>
            <a:endParaRPr lang="fr-FR" dirty="0"/>
          </a:p>
        </p:txBody>
      </p:sp>
      <p:sp>
        <p:nvSpPr>
          <p:cNvPr id="2" name="Titre 1"/>
          <p:cNvSpPr>
            <a:spLocks noGrp="1"/>
          </p:cNvSpPr>
          <p:nvPr>
            <p:ph type="title"/>
          </p:nvPr>
        </p:nvSpPr>
        <p:spPr bwMode="auto">
          <a:xfrm>
            <a:off x="914400" y="714915"/>
            <a:ext cx="8229600" cy="317600"/>
          </a:xfrm>
        </p:spPr>
        <p:txBody>
          <a:bodyPr>
            <a:normAutofit fontScale="90000"/>
          </a:bodyPr>
          <a:lstStyle/>
          <a:p>
            <a:pPr algn="ctr">
              <a:defRPr/>
            </a:pPr>
            <a:r>
              <a:rPr lang="fr-FR" sz="3600">
                <a:solidFill>
                  <a:schemeClr val="accent1">
                    <a:lumMod val="50000"/>
                  </a:schemeClr>
                </a:solidFill>
                <a:latin typeface="Arial Unicode MS"/>
                <a:ea typeface="Arial Unicode MS"/>
                <a:cs typeface="Arial Unicode MS"/>
              </a:rPr>
              <a:t>Affaires en suspens avec</a:t>
            </a:r>
            <a:br>
              <a:rPr lang="fr-FR" sz="3600">
                <a:solidFill>
                  <a:schemeClr val="accent1">
                    <a:lumMod val="50000"/>
                  </a:schemeClr>
                </a:solidFill>
                <a:latin typeface="Arial Unicode MS"/>
                <a:ea typeface="Arial Unicode MS"/>
                <a:cs typeface="Arial Unicode MS"/>
              </a:rPr>
            </a:br>
            <a:r>
              <a:rPr lang="fr-FR" sz="3600">
                <a:solidFill>
                  <a:schemeClr val="accent1">
                    <a:lumMod val="50000"/>
                  </a:schemeClr>
                </a:solidFill>
                <a:latin typeface="Arial Unicode MS"/>
                <a:ea typeface="Arial Unicode MS"/>
                <a:cs typeface="Arial Unicode MS"/>
              </a:rPr>
              <a:t> Municipalités, NCA et Préfecture</a:t>
            </a:r>
            <a:r>
              <a:rPr lang="fr-FR">
                <a:solidFill>
                  <a:schemeClr val="accent1">
                    <a:lumMod val="50000"/>
                  </a:schemeClr>
                </a:solidFill>
                <a:latin typeface="Arial Unicode MS"/>
                <a:ea typeface="Arial Unicode MS"/>
                <a:cs typeface="Arial Unicode MS"/>
              </a:rPr>
              <a:t/>
            </a:r>
            <a:br>
              <a:rPr lang="fr-FR">
                <a:solidFill>
                  <a:schemeClr val="accent1">
                    <a:lumMod val="50000"/>
                  </a:schemeClr>
                </a:solidFill>
                <a:latin typeface="Arial Unicode MS"/>
                <a:ea typeface="Arial Unicode MS"/>
                <a:cs typeface="Arial Unicode MS"/>
              </a:rPr>
            </a:br>
            <a:endParaRPr lang="fr-FR">
              <a:solidFill>
                <a:schemeClr val="accent1">
                  <a:lumMod val="50000"/>
                </a:schemeClr>
              </a:solidFill>
              <a:latin typeface="Arial Unicode MS"/>
              <a:ea typeface="Arial Unicode MS"/>
              <a:cs typeface="Arial Unicode MS"/>
            </a:endParaRPr>
          </a:p>
        </p:txBody>
      </p:sp>
      <p:pic>
        <p:nvPicPr>
          <p:cNvPr id="7" name="Picture 6" descr="Conseil.png"/>
          <p:cNvPicPr>
            <a:picLocks noChangeAspect="1"/>
          </p:cNvPicPr>
          <p:nvPr/>
        </p:nvPicPr>
        <p:blipFill>
          <a:blip r:embed="rId3" cstate="print"/>
          <a:stretch/>
        </p:blipFill>
        <p:spPr bwMode="auto">
          <a:xfrm>
            <a:off x="-64437" y="166536"/>
            <a:ext cx="1043275" cy="855298"/>
          </a:xfrm>
          <a:prstGeom prst="rect">
            <a:avLst/>
          </a:prstGeom>
        </p:spPr>
      </p:pic>
      <p:sp>
        <p:nvSpPr>
          <p:cNvPr id="3"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contenu 2"/>
          <p:cNvSpPr>
            <a:spLocks noGrp="1"/>
          </p:cNvSpPr>
          <p:nvPr>
            <p:ph idx="1"/>
          </p:nvPr>
        </p:nvSpPr>
        <p:spPr bwMode="auto">
          <a:xfrm>
            <a:off x="130042" y="2132856"/>
            <a:ext cx="8883915" cy="4032448"/>
          </a:xfrm>
        </p:spPr>
        <p:txBody>
          <a:bodyPr>
            <a:normAutofit/>
          </a:bodyPr>
          <a:lstStyle/>
          <a:p>
            <a:pPr marL="109728" indent="0">
              <a:buNone/>
              <a:defRPr/>
            </a:pPr>
            <a:r>
              <a:rPr lang="fr-FR" sz="1600" b="1" dirty="0">
                <a:latin typeface="Arial"/>
                <a:cs typeface="Arial"/>
              </a:rPr>
              <a:t>Concernant :</a:t>
            </a:r>
            <a:endParaRPr dirty="0"/>
          </a:p>
          <a:p>
            <a:pPr>
              <a:buClr>
                <a:schemeClr val="bg2">
                  <a:lumMod val="25000"/>
                </a:schemeClr>
              </a:buClr>
              <a:buSzPct val="100000"/>
              <a:buFont typeface="Wingdings"/>
              <a:buChar char="v"/>
              <a:defRPr/>
            </a:pPr>
            <a:r>
              <a:rPr lang="fr-FR" sz="1600" b="1" dirty="0">
                <a:latin typeface="Arial"/>
                <a:cs typeface="Arial"/>
              </a:rPr>
              <a:t>Vidéo surveillance – lutte contre les incivilités </a:t>
            </a:r>
            <a:endParaRPr dirty="0"/>
          </a:p>
          <a:p>
            <a:pPr>
              <a:buClr>
                <a:schemeClr val="bg2">
                  <a:lumMod val="25000"/>
                </a:schemeClr>
              </a:buClr>
              <a:buSzPct val="100000"/>
              <a:buFont typeface="Wingdings"/>
              <a:buChar char="v"/>
              <a:defRPr/>
            </a:pPr>
            <a:r>
              <a:rPr lang="fr-FR" sz="1600" b="1" dirty="0">
                <a:latin typeface="Arial"/>
                <a:cs typeface="Arial"/>
              </a:rPr>
              <a:t>Officialisation via un arrêté des interdictions de stationner EN COURS</a:t>
            </a:r>
            <a:endParaRPr dirty="0"/>
          </a:p>
          <a:p>
            <a:pPr>
              <a:buClr>
                <a:schemeClr val="bg2">
                  <a:lumMod val="25000"/>
                </a:schemeClr>
              </a:buClr>
              <a:buSzPct val="100000"/>
              <a:buFont typeface="Wingdings"/>
              <a:buChar char="v"/>
              <a:defRPr/>
            </a:pPr>
            <a:r>
              <a:rPr lang="fr-FR" sz="1600" b="1" dirty="0">
                <a:latin typeface="Arial"/>
                <a:cs typeface="Arial"/>
              </a:rPr>
              <a:t>Traitement des déchets verts</a:t>
            </a:r>
            <a:endParaRPr dirty="0"/>
          </a:p>
          <a:p>
            <a:pPr>
              <a:buClr>
                <a:schemeClr val="bg2">
                  <a:lumMod val="25000"/>
                </a:schemeClr>
              </a:buClr>
              <a:buSzPct val="100000"/>
              <a:buFont typeface="Wingdings"/>
              <a:buChar char="v"/>
              <a:defRPr/>
            </a:pPr>
            <a:r>
              <a:rPr lang="fr-FR" sz="1600" b="1" dirty="0">
                <a:latin typeface="Arial"/>
                <a:cs typeface="Arial"/>
              </a:rPr>
              <a:t>Règlement administratif de la propriété de </a:t>
            </a:r>
            <a:r>
              <a:rPr lang="fr-FR" sz="1600" b="1" dirty="0" smtClean="0">
                <a:latin typeface="Arial"/>
                <a:cs typeface="Arial"/>
              </a:rPr>
              <a:t>l’ALDE. EN COURS</a:t>
            </a:r>
            <a:endParaRPr dirty="0"/>
          </a:p>
          <a:p>
            <a:pPr>
              <a:buClr>
                <a:schemeClr val="bg2">
                  <a:lumMod val="25000"/>
                </a:schemeClr>
              </a:buClr>
              <a:buSzPct val="100000"/>
              <a:buFont typeface="Wingdings"/>
              <a:buChar char="v"/>
              <a:defRPr/>
            </a:pPr>
            <a:r>
              <a:rPr lang="fr-FR" sz="1600" b="1" dirty="0">
                <a:latin typeface="Arial"/>
                <a:cs typeface="Arial"/>
              </a:rPr>
              <a:t>Traitement du risque incendie et de la présence de squatteurs sur la propriété INDIGO (ex </a:t>
            </a:r>
            <a:r>
              <a:rPr lang="fr-FR" sz="1600" b="1" dirty="0" err="1">
                <a:latin typeface="Arial"/>
                <a:cs typeface="Arial"/>
              </a:rPr>
              <a:t>sun</a:t>
            </a:r>
            <a:r>
              <a:rPr lang="fr-FR" sz="1600" b="1" dirty="0">
                <a:latin typeface="Arial"/>
                <a:cs typeface="Arial"/>
              </a:rPr>
              <a:t> loisir). Une  action en justice est engagée</a:t>
            </a:r>
            <a:r>
              <a:rPr lang="fr-FR" sz="1600" b="1" dirty="0" smtClean="0">
                <a:latin typeface="Arial"/>
                <a:cs typeface="Arial"/>
              </a:rPr>
              <a:t>. La commune de la gaude a demandé l’intervention de la commune de St Laurent.</a:t>
            </a:r>
            <a:endParaRPr dirty="0"/>
          </a:p>
          <a:p>
            <a:pPr marL="109728" indent="0">
              <a:buNone/>
              <a:defRPr/>
            </a:pPr>
            <a:endParaRPr lang="fr-FR" sz="1600" b="1" dirty="0">
              <a:latin typeface="Arial"/>
              <a:cs typeface="Arial"/>
            </a:endParaRPr>
          </a:p>
          <a:p>
            <a:pPr marL="109728" indent="0">
              <a:buNone/>
              <a:defRPr/>
            </a:pPr>
            <a:r>
              <a:rPr lang="fr-FR" sz="1600" b="1" dirty="0" smtClean="0">
                <a:latin typeface="Arial"/>
                <a:cs typeface="Arial"/>
              </a:rPr>
              <a:t>.  </a:t>
            </a:r>
            <a:endParaRPr dirty="0"/>
          </a:p>
        </p:txBody>
      </p:sp>
      <p:sp>
        <p:nvSpPr>
          <p:cNvPr id="2" name="Titre 1"/>
          <p:cNvSpPr>
            <a:spLocks noGrp="1"/>
          </p:cNvSpPr>
          <p:nvPr>
            <p:ph type="title"/>
          </p:nvPr>
        </p:nvSpPr>
        <p:spPr bwMode="auto">
          <a:xfrm>
            <a:off x="457200" y="274638"/>
            <a:ext cx="8543956" cy="1282154"/>
          </a:xfrm>
        </p:spPr>
        <p:txBody>
          <a:bodyPr>
            <a:normAutofit fontScale="90000"/>
          </a:bodyPr>
          <a:lstStyle/>
          <a:p>
            <a:pPr algn="ctr">
              <a:defRPr/>
            </a:pPr>
            <a:r>
              <a:rPr lang="fr-FR" sz="3600">
                <a:solidFill>
                  <a:schemeClr val="accent1">
                    <a:lumMod val="50000"/>
                  </a:schemeClr>
                </a:solidFill>
                <a:latin typeface="Arial Unicode MS"/>
                <a:ea typeface="Arial Unicode MS"/>
                <a:cs typeface="Arial Unicode MS"/>
              </a:rPr>
              <a:t>Affaires en suspens avec</a:t>
            </a:r>
            <a:br>
              <a:rPr lang="fr-FR" sz="3600">
                <a:solidFill>
                  <a:schemeClr val="accent1">
                    <a:lumMod val="50000"/>
                  </a:schemeClr>
                </a:solidFill>
                <a:latin typeface="Arial Unicode MS"/>
                <a:ea typeface="Arial Unicode MS"/>
                <a:cs typeface="Arial Unicode MS"/>
              </a:rPr>
            </a:br>
            <a:r>
              <a:rPr lang="fr-FR" sz="3600">
                <a:solidFill>
                  <a:schemeClr val="accent1">
                    <a:lumMod val="50000"/>
                  </a:schemeClr>
                </a:solidFill>
                <a:latin typeface="Arial Unicode MS"/>
                <a:ea typeface="Arial Unicode MS"/>
                <a:cs typeface="Arial Unicode MS"/>
              </a:rPr>
              <a:t> Municipalités, NCA et Préfecture (suite</a:t>
            </a:r>
            <a:r>
              <a:rPr lang="fr-FR" sz="4400" b="0">
                <a:solidFill>
                  <a:schemeClr val="accent1">
                    <a:lumMod val="50000"/>
                  </a:schemeClr>
                </a:solidFill>
                <a:latin typeface="Arial Unicode MS"/>
                <a:ea typeface="Arial Unicode MS"/>
                <a:cs typeface="Arial Unicode MS"/>
              </a:rPr>
              <a:t>)</a:t>
            </a:r>
            <a:endParaRPr lang="fr-FR" b="0">
              <a:solidFill>
                <a:schemeClr val="accent1">
                  <a:lumMod val="50000"/>
                </a:schemeClr>
              </a:solidFill>
              <a:latin typeface="Arial Unicode MS"/>
              <a:ea typeface="Arial Unicode MS"/>
              <a:cs typeface="Arial Unicode MS"/>
            </a:endParaRPr>
          </a:p>
        </p:txBody>
      </p:sp>
      <p:sp>
        <p:nvSpPr>
          <p:cNvPr id="4"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1987" name="Rectangle 3"/>
          <p:cNvSpPr>
            <a:spLocks noGrp="1" noChangeArrowheads="1"/>
          </p:cNvSpPr>
          <p:nvPr>
            <p:ph idx="1"/>
          </p:nvPr>
        </p:nvSpPr>
        <p:spPr bwMode="auto">
          <a:xfrm>
            <a:off x="457200" y="1340768"/>
            <a:ext cx="8229600" cy="5517232"/>
          </a:xfrm>
        </p:spPr>
        <p:txBody>
          <a:bodyPr>
            <a:normAutofit/>
          </a:bodyPr>
          <a:lstStyle/>
          <a:p>
            <a:pPr>
              <a:lnSpc>
                <a:spcPct val="90000"/>
              </a:lnSpc>
              <a:buClr>
                <a:schemeClr val="bg2">
                  <a:lumMod val="25000"/>
                </a:schemeClr>
              </a:buClr>
              <a:buSzPct val="100000"/>
              <a:buFont typeface="Wingdings"/>
              <a:buChar char="Ø"/>
              <a:defRPr/>
            </a:pPr>
            <a:r>
              <a:rPr lang="fr-FR" b="1" dirty="0">
                <a:latin typeface="Arial Unicode MS"/>
                <a:ea typeface="Arial Unicode MS"/>
                <a:cs typeface="Arial Unicode MS"/>
              </a:rPr>
              <a:t> </a:t>
            </a:r>
            <a:r>
              <a:rPr lang="fr-FR" sz="1800" b="1" dirty="0" smtClean="0">
                <a:solidFill>
                  <a:schemeClr val="accent1">
                    <a:lumMod val="50000"/>
                  </a:schemeClr>
                </a:solidFill>
                <a:latin typeface="Arial Unicode MS"/>
                <a:ea typeface="Arial Unicode MS"/>
                <a:cs typeface="Arial Unicode MS"/>
              </a:rPr>
              <a:t>SORTANT </a:t>
            </a:r>
            <a:r>
              <a:rPr lang="fr-FR" sz="2400" b="1" dirty="0">
                <a:latin typeface="Arial Unicode MS"/>
                <a:ea typeface="Arial Unicode MS"/>
                <a:cs typeface="Arial Unicode MS"/>
              </a:rPr>
              <a:t>:  Mrs Gabriel JOULIE, Dominique MULLER et Sébastien </a:t>
            </a:r>
            <a:r>
              <a:rPr lang="fr-FR" sz="2400" b="1" dirty="0" smtClean="0">
                <a:latin typeface="Arial Unicode MS"/>
                <a:ea typeface="Arial Unicode MS"/>
                <a:cs typeface="Arial Unicode MS"/>
              </a:rPr>
              <a:t>PLAISANT       </a:t>
            </a:r>
          </a:p>
          <a:p>
            <a:pPr>
              <a:lnSpc>
                <a:spcPct val="90000"/>
              </a:lnSpc>
              <a:buClr>
                <a:schemeClr val="bg2">
                  <a:lumMod val="25000"/>
                </a:schemeClr>
              </a:buClr>
              <a:buSzPct val="100000"/>
              <a:buFont typeface="Wingdings"/>
              <a:buChar char="Ø"/>
              <a:defRPr/>
            </a:pPr>
            <a:r>
              <a:rPr lang="fr-FR" sz="1800" b="1" dirty="0" smtClean="0">
                <a:solidFill>
                  <a:schemeClr val="accent1">
                    <a:lumMod val="50000"/>
                  </a:schemeClr>
                </a:solidFill>
                <a:latin typeface="Arial Unicode MS"/>
                <a:ea typeface="Arial Unicode MS"/>
                <a:cs typeface="Arial Unicode MS"/>
              </a:rPr>
              <a:t>ELECTION OU REELECTION</a:t>
            </a:r>
            <a:endParaRPr lang="fr-FR" sz="1800" b="1" dirty="0">
              <a:latin typeface="Arial Unicode MS"/>
              <a:ea typeface="Arial Unicode MS"/>
              <a:cs typeface="Arial Unicode MS"/>
            </a:endParaRPr>
          </a:p>
          <a:p>
            <a:pPr marL="360363" lvl="1" indent="96838">
              <a:lnSpc>
                <a:spcPct val="90000"/>
              </a:lnSpc>
              <a:buClr>
                <a:srgbClr val="FFC000"/>
              </a:buClr>
              <a:buNone/>
              <a:defRPr/>
            </a:pPr>
            <a:r>
              <a:rPr lang="fr-FR" sz="2400" b="1" dirty="0" smtClean="0">
                <a:latin typeface="Arial Unicode MS"/>
                <a:ea typeface="Arial Unicode MS"/>
                <a:cs typeface="Arial Unicode MS"/>
              </a:rPr>
              <a:t>* Se représentent :  Mrs Gabriel JOULIE, Dominique MULLER et Sébastien PLAISANT</a:t>
            </a:r>
            <a:endParaRPr lang="fr-FR" sz="2800" b="1" i="1" dirty="0">
              <a:latin typeface="Arial Unicode MS"/>
              <a:ea typeface="Arial Unicode MS"/>
              <a:cs typeface="Arial Unicode MS"/>
            </a:endParaRPr>
          </a:p>
          <a:p>
            <a:pPr marL="365125" lvl="1" indent="84138">
              <a:lnSpc>
                <a:spcPct val="90000"/>
              </a:lnSpc>
              <a:spcBef>
                <a:spcPts val="400"/>
              </a:spcBef>
              <a:buClr>
                <a:schemeClr val="bg2">
                  <a:lumMod val="25000"/>
                </a:schemeClr>
              </a:buClr>
              <a:buSzPct val="100000"/>
              <a:buNone/>
              <a:defRPr/>
            </a:pPr>
            <a:r>
              <a:rPr lang="fr-FR" sz="2700" b="1" dirty="0">
                <a:latin typeface="Arial Unicode MS"/>
                <a:ea typeface="Arial Unicode MS"/>
                <a:cs typeface="Arial Unicode MS"/>
              </a:rPr>
              <a:t> </a:t>
            </a:r>
            <a:r>
              <a:rPr lang="fr-FR" sz="2700" b="1" dirty="0" smtClean="0">
                <a:latin typeface="Arial Unicode MS"/>
                <a:ea typeface="Arial Unicode MS"/>
                <a:cs typeface="Arial Unicode MS"/>
              </a:rPr>
              <a:t>* </a:t>
            </a:r>
            <a:r>
              <a:rPr lang="fr-FR" sz="2400" b="1" dirty="0" smtClean="0">
                <a:latin typeface="Arial Unicode MS"/>
                <a:ea typeface="Arial Unicode MS"/>
                <a:cs typeface="Arial Unicode MS"/>
              </a:rPr>
              <a:t>Se </a:t>
            </a:r>
            <a:r>
              <a:rPr lang="fr-FR" sz="2400" b="1" dirty="0">
                <a:latin typeface="Arial Unicode MS"/>
                <a:ea typeface="Arial Unicode MS"/>
                <a:cs typeface="Arial Unicode MS"/>
              </a:rPr>
              <a:t>présente : Mr Joseph </a:t>
            </a:r>
            <a:r>
              <a:rPr lang="fr-FR" sz="2400" b="1" dirty="0" smtClean="0">
                <a:latin typeface="Arial Unicode MS"/>
                <a:ea typeface="Arial Unicode MS"/>
                <a:cs typeface="Arial Unicode MS"/>
              </a:rPr>
              <a:t>PUGLIA et Mr Jean Pierre CAPO</a:t>
            </a:r>
          </a:p>
          <a:p>
            <a:pPr marL="365125" lvl="1" indent="84138">
              <a:lnSpc>
                <a:spcPct val="90000"/>
              </a:lnSpc>
              <a:spcBef>
                <a:spcPts val="400"/>
              </a:spcBef>
              <a:buClr>
                <a:schemeClr val="bg2">
                  <a:lumMod val="25000"/>
                </a:schemeClr>
              </a:buClr>
              <a:buSzPct val="100000"/>
              <a:buNone/>
              <a:defRPr/>
            </a:pPr>
            <a:r>
              <a:rPr lang="fr-FR" sz="4000" b="1" i="1" dirty="0" smtClean="0">
                <a:solidFill>
                  <a:schemeClr val="bg2">
                    <a:lumMod val="25000"/>
                  </a:schemeClr>
                </a:solidFill>
                <a:latin typeface="Arial"/>
                <a:cs typeface="Arial"/>
              </a:rPr>
              <a:t>VOTES </a:t>
            </a:r>
          </a:p>
          <a:p>
            <a:pPr marL="365125" lvl="1" indent="84138">
              <a:lnSpc>
                <a:spcPct val="90000"/>
              </a:lnSpc>
              <a:spcBef>
                <a:spcPts val="400"/>
              </a:spcBef>
              <a:buClr>
                <a:schemeClr val="bg2">
                  <a:lumMod val="25000"/>
                </a:schemeClr>
              </a:buClr>
              <a:buSzPct val="100000"/>
              <a:buNone/>
              <a:defRPr/>
            </a:pPr>
            <a:r>
              <a:rPr lang="fr-FR" sz="2400" b="1" dirty="0" smtClean="0">
                <a:solidFill>
                  <a:srgbClr val="FF0000"/>
                </a:solidFill>
                <a:latin typeface="Arial Unicode MS"/>
                <a:ea typeface="Arial Unicode MS"/>
                <a:cs typeface="Arial Unicode MS"/>
              </a:rPr>
              <a:t>Les cinq candidats cités sont élus  ou réélus avec 230 </a:t>
            </a:r>
            <a:r>
              <a:rPr lang="fr-FR" sz="2400" b="1" smtClean="0">
                <a:solidFill>
                  <a:srgbClr val="FF0000"/>
                </a:solidFill>
                <a:latin typeface="Arial Unicode MS"/>
                <a:ea typeface="Arial Unicode MS"/>
                <a:cs typeface="Arial Unicode MS"/>
              </a:rPr>
              <a:t>voix pour et 3 abstentions </a:t>
            </a:r>
            <a:endParaRPr lang="fr-FR" sz="2400" b="1" dirty="0">
              <a:latin typeface="Arial Unicode MS"/>
              <a:ea typeface="Arial Unicode MS"/>
              <a:cs typeface="Arial Unicode MS"/>
            </a:endParaRPr>
          </a:p>
        </p:txBody>
      </p:sp>
      <p:sp>
        <p:nvSpPr>
          <p:cNvPr id="41986" name="Rectangle 2"/>
          <p:cNvSpPr>
            <a:spLocks noGrp="1" noRot="1" noChangeArrowheads="1"/>
          </p:cNvSpPr>
          <p:nvPr>
            <p:ph type="title"/>
          </p:nvPr>
        </p:nvSpPr>
        <p:spPr bwMode="auto">
          <a:xfrm>
            <a:off x="467544" y="188640"/>
            <a:ext cx="8229600" cy="1143000"/>
          </a:xfrm>
        </p:spPr>
        <p:txBody>
          <a:bodyPr/>
          <a:lstStyle/>
          <a:p>
            <a:pPr>
              <a:defRPr/>
            </a:pPr>
            <a:r>
              <a:rPr lang="fr-FR">
                <a:solidFill>
                  <a:schemeClr val="accent1">
                    <a:lumMod val="50000"/>
                  </a:schemeClr>
                </a:solidFill>
                <a:latin typeface="Arial Unicode MS"/>
                <a:ea typeface="Arial Unicode MS"/>
                <a:cs typeface="Arial Unicode MS"/>
              </a:rPr>
              <a:t>Elections au Bureau de l'ALDE</a:t>
            </a:r>
          </a:p>
        </p:txBody>
      </p:sp>
      <p:pic>
        <p:nvPicPr>
          <p:cNvPr id="6" name="Picture 5" descr="elections-graphic-hands.png"/>
          <p:cNvPicPr>
            <a:picLocks noChangeAspect="1"/>
          </p:cNvPicPr>
          <p:nvPr/>
        </p:nvPicPr>
        <p:blipFill>
          <a:blip r:embed="rId3" cstate="print"/>
          <a:stretch/>
        </p:blipFill>
        <p:spPr bwMode="auto">
          <a:xfrm>
            <a:off x="6361799" y="5191111"/>
            <a:ext cx="2786461" cy="792087"/>
          </a:xfrm>
          <a:prstGeom prst="rect">
            <a:avLst/>
          </a:prstGeom>
        </p:spPr>
      </p:pic>
      <p:sp>
        <p:nvSpPr>
          <p:cNvPr id="2"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611560" y="1556792"/>
            <a:ext cx="8229600" cy="4525963"/>
          </a:xfrm>
        </p:spPr>
        <p:txBody>
          <a:bodyPr>
            <a:normAutofit/>
          </a:bodyPr>
          <a:lstStyle/>
          <a:p>
            <a:pPr>
              <a:buClr>
                <a:schemeClr val="bg2">
                  <a:lumMod val="25000"/>
                </a:schemeClr>
              </a:buClr>
              <a:buSzPct val="100000"/>
              <a:defRPr/>
            </a:pPr>
            <a:r>
              <a:rPr lang="fr-FR" sz="2400">
                <a:latin typeface="Arial"/>
                <a:cs typeface="Arial"/>
              </a:rPr>
              <a:t>Pour la 2</a:t>
            </a:r>
            <a:r>
              <a:rPr lang="fr-FR" sz="2400" baseline="30000">
                <a:latin typeface="Arial"/>
                <a:cs typeface="Arial"/>
              </a:rPr>
              <a:t>ème</a:t>
            </a:r>
            <a:r>
              <a:rPr lang="fr-FR" sz="2400">
                <a:latin typeface="Arial"/>
                <a:cs typeface="Arial"/>
              </a:rPr>
              <a:t> fois au 31 décembre 2023, un montant important de charges n’a pas été acquitté.</a:t>
            </a:r>
            <a:endParaRPr/>
          </a:p>
          <a:p>
            <a:pPr>
              <a:buClr>
                <a:schemeClr val="bg2">
                  <a:lumMod val="25000"/>
                </a:schemeClr>
              </a:buClr>
              <a:buSzPct val="100000"/>
              <a:defRPr/>
            </a:pPr>
            <a:r>
              <a:rPr lang="fr-FR" sz="2400">
                <a:latin typeface="Arial"/>
                <a:cs typeface="Arial"/>
              </a:rPr>
              <a:t>La charge de travail des bénévoles ne permet plus de traiter les problèmes au cas par cas.</a:t>
            </a:r>
            <a:endParaRPr/>
          </a:p>
          <a:p>
            <a:pPr>
              <a:buClr>
                <a:schemeClr val="bg2">
                  <a:lumMod val="25000"/>
                </a:schemeClr>
              </a:buClr>
              <a:buSzPct val="100000"/>
              <a:defRPr/>
            </a:pPr>
            <a:r>
              <a:rPr lang="fr-FR" sz="2400" b="1">
                <a:latin typeface="Arial"/>
                <a:cs typeface="Arial"/>
              </a:rPr>
              <a:t> Depuis septembre 2023, le recouvrement de ces charges est confié à une société ad hoc qui facturera les colotis concernés en y ajoutant ses propres frais.</a:t>
            </a:r>
            <a:endParaRPr/>
          </a:p>
          <a:p>
            <a:pPr>
              <a:buClr>
                <a:schemeClr val="bg2">
                  <a:lumMod val="25000"/>
                </a:schemeClr>
              </a:buClr>
              <a:buSzPct val="100000"/>
              <a:defRPr/>
            </a:pPr>
            <a:r>
              <a:rPr lang="fr-FR" sz="2400">
                <a:latin typeface="Arial"/>
                <a:cs typeface="Arial"/>
              </a:rPr>
              <a:t>INDIGO CO (Russe) fait l’objet de saisies pénales, une action judiciaire a abouti en faveur de l’ALDE concernant la reconnaissance de la dette</a:t>
            </a:r>
            <a:r>
              <a:rPr/>
              <a:t>.</a:t>
            </a:r>
          </a:p>
        </p:txBody>
      </p:sp>
      <p:sp>
        <p:nvSpPr>
          <p:cNvPr id="4" name="Titre 3"/>
          <p:cNvSpPr>
            <a:spLocks noGrp="1"/>
          </p:cNvSpPr>
          <p:nvPr>
            <p:ph type="title"/>
          </p:nvPr>
        </p:nvSpPr>
        <p:spPr bwMode="auto"/>
        <p:txBody>
          <a:bodyPr>
            <a:normAutofit/>
          </a:bodyPr>
          <a:lstStyle/>
          <a:p>
            <a:pPr algn="ctr">
              <a:defRPr/>
            </a:pPr>
            <a:r>
              <a:rPr lang="fr-FR" sz="4000">
                <a:solidFill>
                  <a:schemeClr val="accent1">
                    <a:lumMod val="50000"/>
                  </a:schemeClr>
                </a:solidFill>
                <a:latin typeface="Arial Unicode MS"/>
                <a:ea typeface="Arial Unicode MS"/>
                <a:cs typeface="Arial Unicode MS"/>
              </a:rPr>
              <a:t>Recouvrement des charges</a:t>
            </a:r>
            <a:endParaRPr lang="fr-FR">
              <a:solidFill>
                <a:schemeClr val="bg2">
                  <a:lumMod val="25000"/>
                </a:schemeClr>
              </a:solidFill>
            </a:endParaRPr>
          </a:p>
        </p:txBody>
      </p:sp>
      <p:sp>
        <p:nvSpPr>
          <p:cNvPr id="5"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179512" y="1481328"/>
            <a:ext cx="8507288" cy="4525963"/>
          </a:xfrm>
        </p:spPr>
        <p:txBody>
          <a:bodyPr>
            <a:normAutofit fontScale="92500"/>
          </a:bodyPr>
          <a:lstStyle/>
          <a:p>
            <a:pPr>
              <a:lnSpc>
                <a:spcPct val="150000"/>
              </a:lnSpc>
              <a:buClr>
                <a:schemeClr val="bg2">
                  <a:lumMod val="25000"/>
                </a:schemeClr>
              </a:buClr>
              <a:buSzPct val="100000"/>
              <a:defRPr/>
            </a:pPr>
            <a:r>
              <a:rPr lang="fr-FR">
                <a:latin typeface="Arial"/>
                <a:cs typeface="Arial"/>
              </a:rPr>
              <a:t>Rappel statuts article 6.2 et 6.7</a:t>
            </a:r>
            <a:endParaRPr/>
          </a:p>
          <a:p>
            <a:pPr>
              <a:lnSpc>
                <a:spcPct val="150000"/>
              </a:lnSpc>
              <a:buClr>
                <a:schemeClr val="bg2">
                  <a:lumMod val="25000"/>
                </a:schemeClr>
              </a:buClr>
              <a:buSzPct val="100000"/>
              <a:defRPr/>
            </a:pPr>
            <a:r>
              <a:rPr lang="fr-FR">
                <a:latin typeface="Arial"/>
                <a:cs typeface="Arial"/>
              </a:rPr>
              <a:t>Hormis l’avenue Pagnol, tous les espaces non privatifs sont des espaces privés collectifs (même si ouverts à la circulation publique) et sont gérés par l’ALDE</a:t>
            </a:r>
            <a:endParaRPr/>
          </a:p>
          <a:p>
            <a:pPr>
              <a:defRPr/>
            </a:pPr>
            <a:endParaRPr lang="fr-FR">
              <a:latin typeface="Arial"/>
              <a:cs typeface="Arial"/>
            </a:endParaRPr>
          </a:p>
          <a:p>
            <a:pPr marL="109728" indent="0">
              <a:lnSpc>
                <a:spcPct val="110000"/>
              </a:lnSpc>
              <a:buNone/>
              <a:defRPr/>
            </a:pPr>
            <a:r>
              <a:rPr lang="fr-FR">
                <a:latin typeface="Arial"/>
                <a:cs typeface="Arial"/>
              </a:rPr>
              <a:t>Tout travail amenant à une intervention en dehors d’un lot privatif devra faire l’objet d’une demande d’autorisation à l’ALDE</a:t>
            </a:r>
            <a:endParaRPr/>
          </a:p>
          <a:p>
            <a:pPr>
              <a:defRPr/>
            </a:pPr>
            <a:endParaRPr lang="fr-FR"/>
          </a:p>
          <a:p>
            <a:pPr>
              <a:defRPr/>
            </a:pPr>
            <a:endParaRPr lang="fr-FR"/>
          </a:p>
        </p:txBody>
      </p:sp>
      <p:sp>
        <p:nvSpPr>
          <p:cNvPr id="4" name="Titre 3"/>
          <p:cNvSpPr>
            <a:spLocks noGrp="1"/>
          </p:cNvSpPr>
          <p:nvPr>
            <p:ph type="title"/>
          </p:nvPr>
        </p:nvSpPr>
        <p:spPr bwMode="auto"/>
        <p:txBody>
          <a:bodyPr>
            <a:normAutofit/>
          </a:bodyPr>
          <a:lstStyle/>
          <a:p>
            <a:pPr algn="ctr">
              <a:defRPr/>
            </a:pPr>
            <a:r>
              <a:rPr lang="fr-FR">
                <a:solidFill>
                  <a:schemeClr val="accent1">
                    <a:lumMod val="50000"/>
                  </a:schemeClr>
                </a:solidFill>
                <a:latin typeface="Arial Unicode MS"/>
                <a:ea typeface="Arial Unicode MS"/>
                <a:cs typeface="Arial Unicode MS"/>
              </a:rPr>
              <a:t>Travaux hors lots privatifs</a:t>
            </a:r>
            <a:r>
              <a:rPr lang="fr-FR"/>
              <a:t> </a:t>
            </a:r>
            <a:endParaRPr/>
          </a:p>
        </p:txBody>
      </p:sp>
      <p:sp>
        <p:nvSpPr>
          <p:cNvPr id="5"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contenu 2"/>
          <p:cNvSpPr>
            <a:spLocks noGrp="1"/>
          </p:cNvSpPr>
          <p:nvPr>
            <p:ph idx="1"/>
          </p:nvPr>
        </p:nvSpPr>
        <p:spPr bwMode="auto">
          <a:xfrm>
            <a:off x="178594" y="1209834"/>
            <a:ext cx="8786812" cy="5346296"/>
          </a:xfrm>
        </p:spPr>
        <p:txBody>
          <a:bodyPr vertOverflow="overflow" horzOverflow="overflow" vert="horz" wrap="square" lIns="91440" tIns="45720" rIns="91440" bIns="45720" numCol="1" spcCol="0" rtlCol="0" fromWordArt="0" anchor="t" anchorCtr="0" forceAA="0" compatLnSpc="0">
            <a:normAutofit fontScale="95000" lnSpcReduction="1000"/>
          </a:bodyPr>
          <a:lstStyle/>
          <a:p>
            <a:pPr>
              <a:spcBef>
                <a:spcPts val="0"/>
              </a:spcBef>
              <a:buClr>
                <a:schemeClr val="bg2">
                  <a:lumMod val="25000"/>
                </a:schemeClr>
              </a:buClr>
              <a:buSzPct val="100000"/>
              <a:buFont typeface="Wingdings"/>
              <a:buChar char="Ø"/>
              <a:defRPr/>
            </a:pPr>
            <a:r>
              <a:rPr lang="fr-FR" sz="2400" b="1" dirty="0">
                <a:solidFill>
                  <a:schemeClr val="accent1">
                    <a:lumMod val="50000"/>
                  </a:schemeClr>
                </a:solidFill>
                <a:latin typeface="Arial Unicode MS"/>
                <a:ea typeface="Arial Unicode MS"/>
                <a:cs typeface="Arial Unicode MS"/>
              </a:rPr>
              <a:t> REGARDS </a:t>
            </a:r>
            <a:r>
              <a:rPr lang="fr-FR" sz="2400" dirty="0">
                <a:latin typeface="Arial Unicode MS"/>
                <a:ea typeface="Arial Unicode MS"/>
                <a:cs typeface="Arial Unicode MS"/>
              </a:rPr>
              <a:t>- </a:t>
            </a:r>
            <a:r>
              <a:rPr lang="fr-FR" sz="2400" dirty="0">
                <a:latin typeface="Arial"/>
                <a:ea typeface="Arial Unicode MS"/>
                <a:cs typeface="Arial"/>
              </a:rPr>
              <a:t>avaloirs - boîtiers électriques :</a:t>
            </a:r>
            <a:endParaRPr dirty="0"/>
          </a:p>
          <a:p>
            <a:pPr marL="0">
              <a:spcBef>
                <a:spcPts val="0"/>
              </a:spcBef>
              <a:buNone/>
              <a:defRPr/>
            </a:pPr>
            <a:r>
              <a:rPr lang="fr-FR" sz="2400" dirty="0">
                <a:latin typeface="Arial"/>
                <a:ea typeface="Arial Unicode MS"/>
                <a:cs typeface="Arial"/>
              </a:rPr>
              <a:t>         L'ALDE exploite les réseaux dont elle est propriétaire.</a:t>
            </a:r>
            <a:endParaRPr lang="fr-FR" sz="2400" b="1" dirty="0">
              <a:solidFill>
                <a:schemeClr val="accent1">
                  <a:lumMod val="50000"/>
                </a:schemeClr>
              </a:solidFill>
              <a:latin typeface="Arial Unicode MS"/>
              <a:ea typeface="Arial Unicode MS"/>
              <a:cs typeface="Arial Unicode MS"/>
            </a:endParaRPr>
          </a:p>
          <a:p>
            <a:pPr marL="109728" indent="0">
              <a:spcBef>
                <a:spcPts val="0"/>
              </a:spcBef>
              <a:buClr>
                <a:schemeClr val="accent1"/>
              </a:buClr>
              <a:buSzPct val="68000"/>
              <a:buFont typeface="Wingdings"/>
              <a:buNone/>
              <a:defRPr/>
            </a:pPr>
            <a:r>
              <a:rPr lang="fr-FR" sz="2400" b="1" dirty="0">
                <a:solidFill>
                  <a:schemeClr val="accent1">
                    <a:lumMod val="50000"/>
                  </a:schemeClr>
                </a:solidFill>
                <a:latin typeface="Arial Unicode MS"/>
                <a:ea typeface="Arial Unicode MS"/>
                <a:cs typeface="Arial Unicode MS"/>
              </a:rPr>
              <a:t>    Rappel :</a:t>
            </a:r>
            <a:r>
              <a:rPr lang="fr-FR" sz="2400" dirty="0">
                <a:latin typeface="Arial Unicode MS"/>
                <a:ea typeface="Arial Unicode MS"/>
                <a:cs typeface="Arial Unicode MS"/>
              </a:rPr>
              <a:t> </a:t>
            </a:r>
            <a:r>
              <a:rPr lang="fr-FR" sz="2400" dirty="0">
                <a:latin typeface="Arial"/>
                <a:ea typeface="Arial Unicode MS"/>
                <a:cs typeface="Arial"/>
              </a:rPr>
              <a:t>obligation pour les particuliers ayant un organe   </a:t>
            </a:r>
            <a:endParaRPr dirty="0"/>
          </a:p>
          <a:p>
            <a:pPr marL="0" indent="0">
              <a:spcBef>
                <a:spcPts val="0"/>
              </a:spcBef>
              <a:buNone/>
              <a:defRPr/>
            </a:pPr>
            <a:r>
              <a:rPr lang="fr-FR" sz="2400" dirty="0">
                <a:latin typeface="Arial"/>
                <a:ea typeface="Arial Unicode MS"/>
                <a:cs typeface="Arial"/>
              </a:rPr>
              <a:t>     d'exploitation sur leur propriété individuelle de laisser un accès   </a:t>
            </a:r>
          </a:p>
          <a:p>
            <a:pPr marL="0" indent="0">
              <a:spcBef>
                <a:spcPts val="0"/>
              </a:spcBef>
              <a:buNone/>
              <a:defRPr/>
            </a:pPr>
            <a:r>
              <a:rPr lang="fr-FR" sz="2400" dirty="0">
                <a:latin typeface="Arial"/>
                <a:ea typeface="Arial Unicode MS"/>
                <a:cs typeface="Arial"/>
              </a:rPr>
              <a:t>     dégagé en permanence.</a:t>
            </a:r>
            <a:endParaRPr dirty="0"/>
          </a:p>
          <a:p>
            <a:pPr>
              <a:lnSpc>
                <a:spcPct val="90000"/>
              </a:lnSpc>
              <a:spcBef>
                <a:spcPts val="0"/>
              </a:spcBef>
              <a:buFont typeface="Wingdings" pitchFamily="2" charset="2"/>
              <a:buChar char="Ø"/>
              <a:defRPr/>
            </a:pPr>
            <a:r>
              <a:rPr lang="fr-FR" sz="2400" dirty="0">
                <a:solidFill>
                  <a:srgbClr val="FF0000"/>
                </a:solidFill>
                <a:latin typeface="Arial Unicode MS"/>
                <a:ea typeface="Arial Unicode MS"/>
                <a:cs typeface="Arial Unicode MS"/>
              </a:rPr>
              <a:t> </a:t>
            </a:r>
            <a:r>
              <a:rPr lang="fr-FR" sz="2400" strike="noStrike" cap="none" spc="0" dirty="0" smtClean="0">
                <a:solidFill>
                  <a:srgbClr val="FF0000"/>
                </a:solidFill>
                <a:latin typeface="Arial Unicode MS"/>
                <a:ea typeface="Arial Unicode MS"/>
                <a:cs typeface="Arial Unicode MS"/>
              </a:rPr>
              <a:t> </a:t>
            </a:r>
            <a:r>
              <a:rPr lang="fr-FR" sz="2400" b="1" dirty="0">
                <a:solidFill>
                  <a:schemeClr val="accent1">
                    <a:lumMod val="50000"/>
                  </a:schemeClr>
                </a:solidFill>
                <a:latin typeface="Arial Unicode MS"/>
                <a:ea typeface="Arial Unicode MS"/>
                <a:cs typeface="Arial Unicode MS"/>
              </a:rPr>
              <a:t>TAILLE DES HAIES : </a:t>
            </a:r>
            <a:endParaRPr dirty="0"/>
          </a:p>
          <a:p>
            <a:pPr marL="109728" indent="0">
              <a:spcBef>
                <a:spcPts val="0"/>
              </a:spcBef>
              <a:buClr>
                <a:schemeClr val="bg2">
                  <a:lumMod val="25000"/>
                </a:schemeClr>
              </a:buClr>
              <a:buSzPct val="100000"/>
              <a:buFont typeface="Wingdings"/>
              <a:buNone/>
              <a:defRPr/>
            </a:pPr>
            <a:r>
              <a:rPr lang="fr-FR" sz="2400" b="1" dirty="0">
                <a:solidFill>
                  <a:schemeClr val="accent1">
                    <a:lumMod val="50000"/>
                  </a:schemeClr>
                </a:solidFill>
                <a:latin typeface="Arial Unicode MS"/>
                <a:ea typeface="Arial Unicode MS"/>
                <a:cs typeface="Arial Unicode MS"/>
              </a:rPr>
              <a:t>    Rappel :</a:t>
            </a:r>
            <a:r>
              <a:rPr lang="fr-FR" sz="2400" dirty="0">
                <a:latin typeface="Arial Unicode MS"/>
                <a:ea typeface="Arial Unicode MS"/>
                <a:cs typeface="Arial Unicode MS"/>
              </a:rPr>
              <a:t>  </a:t>
            </a:r>
            <a:r>
              <a:rPr lang="fr-FR" sz="2400" dirty="0">
                <a:latin typeface="Arial"/>
                <a:ea typeface="Arial Unicode MS"/>
                <a:cs typeface="Arial"/>
              </a:rPr>
              <a:t>obligation pour les particuliers de laisser libres de   </a:t>
            </a:r>
          </a:p>
          <a:p>
            <a:pPr marL="109728" indent="0">
              <a:spcBef>
                <a:spcPts val="0"/>
              </a:spcBef>
              <a:buClr>
                <a:schemeClr val="bg2">
                  <a:lumMod val="25000"/>
                </a:schemeClr>
              </a:buClr>
              <a:buSzPct val="100000"/>
              <a:buFont typeface="Wingdings"/>
              <a:buNone/>
              <a:defRPr/>
            </a:pPr>
            <a:r>
              <a:rPr lang="fr-FR" sz="2400" dirty="0">
                <a:latin typeface="Arial"/>
                <a:ea typeface="Arial Unicode MS"/>
                <a:cs typeface="Arial"/>
              </a:rPr>
              <a:t>    tout surplomb les voies publiques et privées collectives  	      </a:t>
            </a:r>
          </a:p>
          <a:p>
            <a:pPr marL="109728" indent="0">
              <a:spcBef>
                <a:spcPts val="0"/>
              </a:spcBef>
              <a:buClr>
                <a:schemeClr val="bg2">
                  <a:lumMod val="25000"/>
                </a:schemeClr>
              </a:buClr>
              <a:buSzPct val="100000"/>
              <a:buFont typeface="Wingdings"/>
              <a:buNone/>
              <a:defRPr/>
            </a:pPr>
            <a:r>
              <a:rPr lang="fr-FR" sz="2400" dirty="0">
                <a:latin typeface="Arial"/>
                <a:ea typeface="Arial Unicode MS"/>
                <a:cs typeface="Arial"/>
              </a:rPr>
              <a:t>    (ALDE). Voir Statuts sur notre site. </a:t>
            </a:r>
            <a:endParaRPr dirty="0"/>
          </a:p>
          <a:p>
            <a:pPr>
              <a:spcBef>
                <a:spcPts val="0"/>
              </a:spcBef>
              <a:buFont typeface="Wingdings"/>
              <a:buNone/>
              <a:defRPr/>
            </a:pPr>
            <a:r>
              <a:rPr lang="fr-FR" sz="2400" dirty="0">
                <a:latin typeface="Arial"/>
                <a:ea typeface="Arial Unicode MS"/>
                <a:cs typeface="Arial"/>
              </a:rPr>
              <a:t>    Après visite et avertissement, l'ALDE  prendra les mesures   </a:t>
            </a:r>
            <a:endParaRPr dirty="0"/>
          </a:p>
          <a:p>
            <a:pPr>
              <a:spcBef>
                <a:spcPts val="0"/>
              </a:spcBef>
              <a:buFont typeface="Wingdings"/>
              <a:buNone/>
              <a:defRPr/>
            </a:pPr>
            <a:r>
              <a:rPr lang="fr-FR" sz="2400" dirty="0">
                <a:latin typeface="Arial"/>
                <a:ea typeface="Arial Unicode MS"/>
                <a:cs typeface="Arial"/>
              </a:rPr>
              <a:t>    ad hoc à titre onéreux (vote 2014).</a:t>
            </a:r>
            <a:endParaRPr dirty="0"/>
          </a:p>
          <a:p>
            <a:pPr>
              <a:lnSpc>
                <a:spcPct val="90000"/>
              </a:lnSpc>
              <a:spcBef>
                <a:spcPts val="0"/>
              </a:spcBef>
              <a:buFont typeface="Wingdings"/>
              <a:buNone/>
              <a:defRPr/>
            </a:pPr>
            <a:endParaRPr lang="fr-FR" sz="2400" dirty="0">
              <a:latin typeface="Arial Unicode MS"/>
              <a:ea typeface="Arial Unicode MS"/>
              <a:cs typeface="Arial Unicode MS"/>
            </a:endParaRPr>
          </a:p>
          <a:p>
            <a:pPr>
              <a:lnSpc>
                <a:spcPct val="90000"/>
              </a:lnSpc>
              <a:buFont typeface="Wingdings"/>
              <a:buNone/>
              <a:defRPr/>
            </a:pPr>
            <a:endParaRPr lang="fr-FR" b="1" i="1" dirty="0"/>
          </a:p>
          <a:p>
            <a:pPr>
              <a:defRPr/>
            </a:pPr>
            <a:endParaRPr lang="fr-FR" dirty="0"/>
          </a:p>
        </p:txBody>
      </p:sp>
      <p:sp>
        <p:nvSpPr>
          <p:cNvPr id="2" name="Titre 1"/>
          <p:cNvSpPr>
            <a:spLocks noGrp="1"/>
          </p:cNvSpPr>
          <p:nvPr>
            <p:ph type="title"/>
          </p:nvPr>
        </p:nvSpPr>
        <p:spPr bwMode="auto">
          <a:xfrm>
            <a:off x="1000100" y="84296"/>
            <a:ext cx="7686700" cy="1041242"/>
          </a:xfrm>
        </p:spPr>
        <p:txBody>
          <a:bodyPr>
            <a:normAutofit/>
          </a:bodyPr>
          <a:lstStyle/>
          <a:p>
            <a:pPr>
              <a:defRPr/>
            </a:pPr>
            <a:r>
              <a:rPr lang="fr-FR" sz="3600">
                <a:solidFill>
                  <a:schemeClr val="accent1">
                    <a:lumMod val="50000"/>
                  </a:schemeClr>
                </a:solidFill>
                <a:latin typeface="Arial Unicode MS"/>
                <a:ea typeface="Arial Unicode MS"/>
                <a:cs typeface="Arial Unicode MS"/>
              </a:rPr>
              <a:t>Informations - questions diverses</a:t>
            </a:r>
            <a:endParaRPr/>
          </a:p>
        </p:txBody>
      </p:sp>
      <p:pic>
        <p:nvPicPr>
          <p:cNvPr id="6" name="Picture 5" descr="point-d-interrogation-bleu-17631919.jpg"/>
          <p:cNvPicPr>
            <a:picLocks noChangeAspect="1"/>
          </p:cNvPicPr>
          <p:nvPr/>
        </p:nvPicPr>
        <p:blipFill>
          <a:blip r:embed="rId3" cstate="print"/>
          <a:stretch/>
        </p:blipFill>
        <p:spPr bwMode="auto">
          <a:xfrm>
            <a:off x="8365425" y="0"/>
            <a:ext cx="778575" cy="832476"/>
          </a:xfrm>
          <a:prstGeom prst="rect">
            <a:avLst/>
          </a:prstGeom>
        </p:spPr>
      </p:pic>
      <p:pic>
        <p:nvPicPr>
          <p:cNvPr id="7" name="Picture 6" descr="point-d-interrogation-bleu-17631919.jpg"/>
          <p:cNvPicPr>
            <a:picLocks noChangeAspect="1"/>
          </p:cNvPicPr>
          <p:nvPr/>
        </p:nvPicPr>
        <p:blipFill>
          <a:blip r:embed="rId3" cstate="print"/>
          <a:stretch/>
        </p:blipFill>
        <p:spPr bwMode="auto">
          <a:xfrm>
            <a:off x="0" y="0"/>
            <a:ext cx="778575" cy="832476"/>
          </a:xfrm>
          <a:prstGeom prst="rect">
            <a:avLst/>
          </a:prstGeom>
        </p:spPr>
      </p:pic>
      <p:sp>
        <p:nvSpPr>
          <p:cNvPr id="4"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363" name="Rectangle 3"/>
          <p:cNvSpPr>
            <a:spLocks noGrp="1" noChangeArrowheads="1"/>
          </p:cNvSpPr>
          <p:nvPr>
            <p:ph idx="1"/>
          </p:nvPr>
        </p:nvSpPr>
        <p:spPr bwMode="auto">
          <a:xfrm>
            <a:off x="396874" y="1332236"/>
            <a:ext cx="8711628" cy="5297900"/>
          </a:xfrm>
        </p:spPr>
        <p:txBody>
          <a:bodyPr>
            <a:normAutofit/>
          </a:bodyPr>
          <a:lstStyle/>
          <a:p>
            <a:pPr lvl="1">
              <a:buClr>
                <a:schemeClr val="accent1">
                  <a:lumMod val="75000"/>
                </a:schemeClr>
              </a:buClr>
              <a:buFont typeface="Wingdings"/>
              <a:buChar char="§"/>
              <a:defRPr/>
            </a:pPr>
            <a:r>
              <a:rPr lang="fr-FR" sz="1900" b="1">
                <a:latin typeface="Arial"/>
                <a:ea typeface="Arial Unicode MS"/>
                <a:cs typeface="Arial"/>
              </a:rPr>
              <a:t>Eclairage</a:t>
            </a:r>
            <a:endParaRPr lang="fr-FR" sz="1900">
              <a:latin typeface="Arial"/>
              <a:ea typeface="Arial Unicode MS"/>
              <a:cs typeface="Arial"/>
            </a:endParaRPr>
          </a:p>
          <a:p>
            <a:pPr marL="393191" lvl="1" indent="0">
              <a:buClr>
                <a:schemeClr val="accent1">
                  <a:lumMod val="75000"/>
                </a:schemeClr>
              </a:buClr>
              <a:buFont typeface="Wingdings"/>
              <a:buNone/>
              <a:defRPr/>
            </a:pPr>
            <a:endParaRPr lang="fr-FR" sz="1900">
              <a:latin typeface="Arial"/>
              <a:ea typeface="Arial Unicode MS"/>
              <a:cs typeface="Arial"/>
            </a:endParaRPr>
          </a:p>
          <a:p>
            <a:pPr marL="993775" lvl="1" indent="-280988">
              <a:buClr>
                <a:schemeClr val="accent1">
                  <a:lumMod val="75000"/>
                </a:schemeClr>
              </a:buClr>
              <a:buNone/>
              <a:defRPr/>
            </a:pPr>
            <a:r>
              <a:rPr lang="fr-FR" sz="1900">
                <a:latin typeface="Arial"/>
                <a:ea typeface="Arial Unicode MS"/>
                <a:cs typeface="Arial"/>
              </a:rPr>
              <a:t>    Entretien courant et maintenance des poteaux :</a:t>
            </a:r>
            <a:endParaRPr/>
          </a:p>
          <a:p>
            <a:pPr marL="993774" marR="0" lvl="1" indent="-100012" algn="l">
              <a:lnSpc>
                <a:spcPct val="100000"/>
              </a:lnSpc>
              <a:spcBef>
                <a:spcPts val="323"/>
              </a:spcBef>
              <a:spcAft>
                <a:spcPts val="0"/>
              </a:spcAft>
              <a:buClr>
                <a:schemeClr val="accent1">
                  <a:lumMod val="75000"/>
                </a:schemeClr>
              </a:buClr>
              <a:buFont typeface="Arial"/>
              <a:buChar char="•"/>
              <a:defRPr/>
            </a:pPr>
            <a:r>
              <a:rPr lang="fr-FR" sz="1900">
                <a:latin typeface="Arial"/>
                <a:ea typeface="Arial Unicode MS"/>
                <a:cs typeface="Arial"/>
              </a:rPr>
              <a:t>  </a:t>
            </a:r>
            <a:r>
              <a:rPr lang="fr-FR" sz="1900" b="0" i="0" u="none" strike="noStrike" cap="none" spc="0">
                <a:solidFill>
                  <a:schemeClr val="tx1"/>
                </a:solidFill>
                <a:latin typeface="Arial"/>
                <a:ea typeface="Arial"/>
                <a:cs typeface="Arial"/>
              </a:rPr>
              <a:t>Ponçage et application de peinture lasure sur la TOTALITE des</a:t>
            </a:r>
            <a:r>
              <a:rPr lang="fr-FR" sz="1900">
                <a:latin typeface="Arial"/>
                <a:ea typeface="Arial Unicode MS"/>
                <a:cs typeface="Arial"/>
              </a:rPr>
              <a:t> </a:t>
            </a:r>
          </a:p>
          <a:p>
            <a:pPr marL="893761" marR="0" lvl="1" indent="0" algn="l">
              <a:lnSpc>
                <a:spcPct val="100000"/>
              </a:lnSpc>
              <a:spcBef>
                <a:spcPts val="323"/>
              </a:spcBef>
              <a:spcAft>
                <a:spcPts val="0"/>
              </a:spcAft>
              <a:buClr>
                <a:schemeClr val="accent1">
                  <a:lumMod val="75000"/>
                </a:schemeClr>
              </a:buClr>
              <a:buFont typeface="Arial"/>
              <a:buNone/>
              <a:defRPr/>
            </a:pPr>
            <a:r>
              <a:rPr lang="fr-FR" sz="1900">
                <a:latin typeface="Arial"/>
                <a:ea typeface="Arial Unicode MS"/>
                <a:cs typeface="Arial"/>
              </a:rPr>
              <a:t>   poteaux électriques du Domaine</a:t>
            </a:r>
            <a:endParaRPr/>
          </a:p>
          <a:p>
            <a:pPr marL="993775" marR="0" lvl="1" indent="-100013" algn="l">
              <a:lnSpc>
                <a:spcPct val="100000"/>
              </a:lnSpc>
              <a:spcBef>
                <a:spcPts val="323"/>
              </a:spcBef>
              <a:spcAft>
                <a:spcPts val="0"/>
              </a:spcAft>
              <a:buClr>
                <a:schemeClr val="accent1">
                  <a:lumMod val="75000"/>
                </a:schemeClr>
              </a:buClr>
              <a:buFont typeface="Arial"/>
              <a:buChar char="•"/>
              <a:defRPr/>
            </a:pPr>
            <a:r>
              <a:rPr lang="fr-FR" sz="1900">
                <a:latin typeface="Arial"/>
                <a:ea typeface="Arial Unicode MS"/>
                <a:cs typeface="Arial"/>
              </a:rPr>
              <a:t>  </a:t>
            </a:r>
            <a:r>
              <a:rPr lang="fr-FR" sz="1900" b="0" i="0" u="none" strike="noStrike" cap="none" spc="0">
                <a:solidFill>
                  <a:schemeClr val="tx1"/>
                </a:solidFill>
                <a:latin typeface="Arial"/>
                <a:ea typeface="Arial"/>
                <a:cs typeface="Arial"/>
              </a:rPr>
              <a:t>Platine sommitale d’étanchéité </a:t>
            </a:r>
            <a:endParaRPr lang="fr-FR" sz="1900" b="0" i="0" u="none" strike="noStrike" cap="none" spc="0">
              <a:solidFill>
                <a:schemeClr val="tx1"/>
              </a:solidFill>
              <a:latin typeface="Arial"/>
              <a:cs typeface="Arial"/>
            </a:endParaRPr>
          </a:p>
          <a:p>
            <a:pPr marL="993775" lvl="1" indent="-100013">
              <a:buClr>
                <a:schemeClr val="accent1">
                  <a:lumMod val="75000"/>
                </a:schemeClr>
              </a:buClr>
              <a:buFont typeface="Arial"/>
              <a:buChar char="•"/>
              <a:defRPr/>
            </a:pPr>
            <a:r>
              <a:rPr lang="fr-FR" sz="1900">
                <a:latin typeface="Arial"/>
                <a:ea typeface="Arial Unicode MS"/>
                <a:cs typeface="Arial"/>
              </a:rPr>
              <a:t>  Remplacement des candélabres menaçant de ruine</a:t>
            </a:r>
            <a:endParaRPr/>
          </a:p>
          <a:p>
            <a:pPr marL="993774" marR="0" lvl="1" indent="-100012" algn="l">
              <a:lnSpc>
                <a:spcPct val="100000"/>
              </a:lnSpc>
              <a:spcBef>
                <a:spcPts val="323"/>
              </a:spcBef>
              <a:spcAft>
                <a:spcPts val="0"/>
              </a:spcAft>
              <a:buClr>
                <a:schemeClr val="accent1">
                  <a:lumMod val="75000"/>
                </a:schemeClr>
              </a:buClr>
              <a:buFont typeface="Arial"/>
              <a:buChar char="•"/>
              <a:defRPr/>
            </a:pPr>
            <a:r>
              <a:rPr lang="fr-FR" sz="1900" b="0" i="0" u="none" strike="noStrike" cap="none" spc="0">
                <a:solidFill>
                  <a:schemeClr val="tx1"/>
                </a:solidFill>
                <a:latin typeface="Arial"/>
                <a:ea typeface="Arial"/>
                <a:cs typeface="Arial"/>
              </a:rPr>
              <a:t>  Renforcements mécaniques</a:t>
            </a:r>
            <a:endParaRPr lang="fr-FR" sz="1900" b="0" i="0" u="none" strike="noStrike" cap="none" spc="0">
              <a:solidFill>
                <a:schemeClr val="tx1"/>
              </a:solidFill>
              <a:latin typeface="Arial"/>
              <a:cs typeface="Arial"/>
            </a:endParaRPr>
          </a:p>
          <a:p>
            <a:pPr marL="900113" lvl="1" indent="-6350">
              <a:buClr>
                <a:schemeClr val="accent1">
                  <a:lumMod val="75000"/>
                </a:schemeClr>
              </a:buClr>
              <a:buFont typeface="Arial"/>
              <a:buChar char="•"/>
              <a:defRPr/>
            </a:pPr>
            <a:r>
              <a:rPr lang="fr-FR" sz="1900">
                <a:latin typeface="Arial"/>
                <a:ea typeface="Arial Unicode MS"/>
                <a:cs typeface="Arial"/>
              </a:rPr>
              <a:t>  Remplacement d’ampoules ou installation d’équuipements LED</a:t>
            </a:r>
          </a:p>
          <a:p>
            <a:pPr marL="900112" lvl="1" indent="-6349">
              <a:buClr>
                <a:schemeClr val="accent1">
                  <a:lumMod val="75000"/>
                </a:schemeClr>
              </a:buClr>
              <a:buFont typeface="Arial"/>
              <a:buChar char="•"/>
              <a:defRPr/>
            </a:pPr>
            <a:r>
              <a:rPr lang="fr-FR" sz="1900">
                <a:latin typeface="Arial"/>
                <a:ea typeface="Arial Unicode MS"/>
                <a:cs typeface="Arial"/>
              </a:rPr>
              <a:t>  Recherche des défauts électriques récurrents et réparations associées  </a:t>
            </a:r>
            <a:endParaRPr/>
          </a:p>
          <a:p>
            <a:pPr marL="788987" lvl="1" indent="-342900">
              <a:buNone/>
              <a:defRPr/>
            </a:pPr>
            <a:r>
              <a:rPr lang="fr-FR" sz="1900" b="1">
                <a:latin typeface="Arial"/>
                <a:ea typeface="Arial Unicode MS"/>
                <a:cs typeface="Arial"/>
              </a:rPr>
              <a:t>	</a:t>
            </a:r>
            <a:endParaRPr lang="fr-FR" sz="1900" b="1">
              <a:solidFill>
                <a:schemeClr val="accent1">
                  <a:lumMod val="50000"/>
                </a:schemeClr>
              </a:solidFill>
              <a:latin typeface="Arial"/>
              <a:ea typeface="Arial Unicode MS"/>
              <a:cs typeface="Arial"/>
            </a:endParaRPr>
          </a:p>
          <a:p>
            <a:pPr marL="788987" lvl="1" indent="-342900">
              <a:buNone/>
              <a:defRPr/>
            </a:pPr>
            <a:r>
              <a:rPr lang="fr-FR" sz="2000" b="1">
                <a:solidFill>
                  <a:schemeClr val="accent1">
                    <a:lumMod val="50000"/>
                  </a:schemeClr>
                </a:solidFill>
                <a:latin typeface="Arial"/>
                <a:ea typeface="Arial Unicode MS"/>
                <a:cs typeface="Arial"/>
              </a:rPr>
              <a:t>     Financement par reprise sur provisions, réalisation interne et externe</a:t>
            </a:r>
            <a:endParaRPr lang="fr-FR" sz="2000" b="1">
              <a:latin typeface="Arial"/>
              <a:ea typeface="Arial Unicode MS"/>
              <a:cs typeface="Arial"/>
            </a:endParaRPr>
          </a:p>
          <a:p>
            <a:pPr lvl="1">
              <a:buNone/>
              <a:defRPr/>
            </a:pPr>
            <a:r>
              <a:rPr lang="fr-FR" sz="1800" b="1">
                <a:latin typeface="Arial"/>
              </a:rPr>
              <a:t> </a:t>
            </a:r>
            <a:endParaRPr/>
          </a:p>
        </p:txBody>
      </p:sp>
      <p:sp>
        <p:nvSpPr>
          <p:cNvPr id="15362" name="Rectangle 2"/>
          <p:cNvSpPr>
            <a:spLocks noGrp="1" noRot="1" noChangeArrowheads="1"/>
          </p:cNvSpPr>
          <p:nvPr>
            <p:ph type="title"/>
          </p:nvPr>
        </p:nvSpPr>
        <p:spPr bwMode="auto"/>
        <p:txBody>
          <a:bodyPr>
            <a:normAutofit/>
          </a:bodyPr>
          <a:lstStyle/>
          <a:p>
            <a:pPr algn="ctr">
              <a:defRPr/>
            </a:pPr>
            <a:r>
              <a:rPr lang="fr-FR">
                <a:solidFill>
                  <a:schemeClr val="accent1">
                    <a:lumMod val="50000"/>
                  </a:schemeClr>
                </a:solidFill>
                <a:latin typeface="Arial Unicode MS"/>
                <a:ea typeface="Arial Unicode MS"/>
                <a:cs typeface="Arial Unicode MS"/>
              </a:rPr>
              <a:t>TRAVAUX REALISES EN 2024 </a:t>
            </a:r>
            <a:r>
              <a:rPr lang="fr-FR" sz="2000">
                <a:solidFill>
                  <a:schemeClr val="accent1">
                    <a:lumMod val="50000"/>
                  </a:schemeClr>
                </a:solidFill>
                <a:latin typeface="Arial Unicode MS"/>
                <a:ea typeface="Arial Unicode MS"/>
                <a:cs typeface="Arial Unicode MS"/>
              </a:rPr>
              <a:t>HORS ESPACES VERTS ET FORETS</a:t>
            </a:r>
            <a:endParaRPr lang="fr-FR">
              <a:solidFill>
                <a:schemeClr val="accent1">
                  <a:lumMod val="50000"/>
                </a:schemeClr>
              </a:solidFill>
              <a:latin typeface="Arial Unicode MS"/>
              <a:ea typeface="Arial Unicode MS"/>
              <a:cs typeface="Arial Unicode MS"/>
            </a:endParaRPr>
          </a:p>
        </p:txBody>
      </p:sp>
      <p:pic>
        <p:nvPicPr>
          <p:cNvPr id="7" name="Picture 6" descr="Eclairage_horizontal.jpg"/>
          <p:cNvPicPr>
            <a:picLocks noChangeAspect="1"/>
          </p:cNvPicPr>
          <p:nvPr/>
        </p:nvPicPr>
        <p:blipFill>
          <a:blip r:embed="rId3" cstate="print"/>
          <a:stretch/>
        </p:blipFill>
        <p:spPr bwMode="auto">
          <a:xfrm>
            <a:off x="7812360" y="958099"/>
            <a:ext cx="1331640" cy="748275"/>
          </a:xfrm>
          <a:prstGeom prst="rect">
            <a:avLst/>
          </a:prstGeom>
        </p:spPr>
      </p:pic>
      <p:sp>
        <p:nvSpPr>
          <p:cNvPr id="3"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2771" name="Rectangle 3"/>
          <p:cNvSpPr>
            <a:spLocks noGrp="1" noChangeArrowheads="1"/>
          </p:cNvSpPr>
          <p:nvPr>
            <p:ph idx="1"/>
          </p:nvPr>
        </p:nvSpPr>
        <p:spPr bwMode="auto">
          <a:xfrm>
            <a:off x="457200" y="3068638"/>
            <a:ext cx="8229600" cy="3057525"/>
          </a:xfrm>
        </p:spPr>
        <p:txBody>
          <a:bodyPr/>
          <a:lstStyle/>
          <a:p>
            <a:pPr>
              <a:defRPr/>
            </a:pPr>
            <a:endParaRPr lang="fr-FR" sz="4000" b="1">
              <a:ea typeface="+mn-ea"/>
              <a:cs typeface="+mn-cs"/>
            </a:endParaRPr>
          </a:p>
          <a:p>
            <a:pPr>
              <a:buFont typeface="Wingdings"/>
              <a:buNone/>
              <a:defRPr/>
            </a:pPr>
            <a:endParaRPr lang="fr-FR" sz="4000" b="1">
              <a:ea typeface="+mn-ea"/>
              <a:cs typeface="+mn-cs"/>
            </a:endParaRPr>
          </a:p>
        </p:txBody>
      </p:sp>
      <p:sp>
        <p:nvSpPr>
          <p:cNvPr id="5" name="Titre 4"/>
          <p:cNvSpPr>
            <a:spLocks noGrp="1"/>
          </p:cNvSpPr>
          <p:nvPr>
            <p:ph type="title"/>
          </p:nvPr>
        </p:nvSpPr>
        <p:spPr bwMode="auto"/>
        <p:txBody>
          <a:bodyPr>
            <a:normAutofit/>
          </a:bodyPr>
          <a:lstStyle/>
          <a:p>
            <a:pPr algn="ctr">
              <a:defRPr/>
            </a:pPr>
            <a:r>
              <a:rPr lang="fr-FR">
                <a:solidFill>
                  <a:schemeClr val="accent1">
                    <a:lumMod val="50000"/>
                  </a:schemeClr>
                </a:solidFill>
                <a:latin typeface="Arial Unicode MS"/>
                <a:ea typeface="Arial Unicode MS"/>
                <a:cs typeface="Arial Unicode MS"/>
              </a:rPr>
              <a:t>Informations et questions diverses</a:t>
            </a:r>
            <a:endParaRPr/>
          </a:p>
        </p:txBody>
      </p:sp>
      <p:sp>
        <p:nvSpPr>
          <p:cNvPr id="6" name="Rectangle 3"/>
          <p:cNvSpPr txBox="1">
            <a:spLocks noChangeArrowheads="1"/>
          </p:cNvSpPr>
          <p:nvPr/>
        </p:nvSpPr>
        <p:spPr bwMode="auto">
          <a:xfrm>
            <a:off x="417672" y="1844824"/>
            <a:ext cx="8229600" cy="3773016"/>
          </a:xfrm>
          <a:prstGeom prst="rect">
            <a:avLst/>
          </a:prstGeom>
          <a:noFill/>
          <a:ln w="9525">
            <a:noFill/>
            <a:miter lim="800000"/>
            <a:headEnd/>
            <a:tailEnd/>
          </a:ln>
          <a:effectLst/>
        </p:spPr>
        <p:txBody>
          <a:bodyPr/>
          <a:lstStyle/>
          <a:p>
            <a:pPr marL="342900" indent="-342900">
              <a:spcBef>
                <a:spcPts val="0"/>
              </a:spcBef>
              <a:buClr>
                <a:schemeClr val="bg2">
                  <a:lumMod val="25000"/>
                </a:schemeClr>
              </a:buClr>
              <a:buSzPct val="100000"/>
              <a:buFont typeface="Wingdings"/>
              <a:buChar char="n"/>
              <a:defRPr/>
            </a:pPr>
            <a:r>
              <a:rPr lang="fr-FR" sz="2400">
                <a:latin typeface="Arial"/>
                <a:ea typeface="Arial Unicode MS"/>
                <a:cs typeface="Arial"/>
              </a:rPr>
              <a:t>Traitement des moustiques</a:t>
            </a:r>
            <a:endParaRPr/>
          </a:p>
          <a:p>
            <a:pPr marL="342900" indent="-342900">
              <a:spcBef>
                <a:spcPts val="0"/>
              </a:spcBef>
              <a:buClr>
                <a:schemeClr val="bg2">
                  <a:lumMod val="25000"/>
                </a:schemeClr>
              </a:buClr>
              <a:buSzPct val="100000"/>
              <a:buFont typeface="Wingdings"/>
              <a:buChar char="n"/>
              <a:defRPr/>
            </a:pPr>
            <a:r>
              <a:rPr lang="fr-FR" sz="2400">
                <a:latin typeface="Arial"/>
                <a:ea typeface="Arial Unicode MS"/>
                <a:cs typeface="Arial"/>
              </a:rPr>
              <a:t>Locaux poubelles : l’augmentation constante des incivilités a pour corollaire la remise en état quotidienne par le personnel au détriment des tâches habituelles. Si tout le monde n’y met pas du sien, l’ALDE facturera leur entretien par une augmentation conséquente des charges de chacun (50 €)</a:t>
            </a:r>
            <a:endParaRPr/>
          </a:p>
          <a:p>
            <a:pPr marL="342900" indent="-342900">
              <a:spcBef>
                <a:spcPts val="0"/>
              </a:spcBef>
              <a:buClr>
                <a:schemeClr val="bg2">
                  <a:lumMod val="25000"/>
                </a:schemeClr>
              </a:buClr>
              <a:buSzPct val="100000"/>
              <a:buFont typeface="Wingdings"/>
              <a:buChar char="n"/>
              <a:defRPr/>
            </a:pPr>
            <a:r>
              <a:rPr lang="fr-FR" sz="2400">
                <a:latin typeface="Arial"/>
                <a:ea typeface="Arial Unicode MS"/>
                <a:cs typeface="Arial"/>
              </a:rPr>
              <a:t>Graffiti</a:t>
            </a:r>
            <a:endParaRPr/>
          </a:p>
          <a:p>
            <a:pPr marL="342900" indent="-342900">
              <a:spcBef>
                <a:spcPts val="0"/>
              </a:spcBef>
              <a:buClr>
                <a:schemeClr val="bg2">
                  <a:lumMod val="25000"/>
                </a:schemeClr>
              </a:buClr>
              <a:buSzPct val="100000"/>
              <a:buFont typeface="Wingdings"/>
              <a:buChar char="n"/>
              <a:defRPr/>
            </a:pPr>
            <a:r>
              <a:rPr lang="fr-FR" sz="2400">
                <a:latin typeface="Arial"/>
                <a:ea typeface="Arial Unicode MS"/>
                <a:cs typeface="Arial"/>
              </a:rPr>
              <a:t>Voisins vigilants</a:t>
            </a:r>
            <a:endParaRPr/>
          </a:p>
        </p:txBody>
      </p:sp>
      <p:sp>
        <p:nvSpPr>
          <p:cNvPr id="2"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457200" y="1417637"/>
            <a:ext cx="8229600" cy="4525963"/>
          </a:xfrm>
        </p:spPr>
        <p:txBody>
          <a:bodyPr>
            <a:normAutofit fontScale="77500" lnSpcReduction="20000"/>
          </a:bodyPr>
          <a:lstStyle/>
          <a:p>
            <a:pPr>
              <a:lnSpc>
                <a:spcPct val="150000"/>
              </a:lnSpc>
              <a:spcBef>
                <a:spcPts val="0"/>
              </a:spcBef>
              <a:buClr>
                <a:schemeClr val="bg2">
                  <a:lumMod val="25000"/>
                </a:schemeClr>
              </a:buClr>
              <a:defRPr/>
            </a:pPr>
            <a:r>
              <a:rPr lang="fr-FR" sz="1900">
                <a:latin typeface="Arial"/>
                <a:cs typeface="Arial"/>
              </a:rPr>
              <a:t>La gestion de notre Domaine est lourde. Un audit réalisé il y a quelques années a montré que sa gestion correspond à l’activité de 2 agents de syndic professionnel, ce qui provoquerait une augmentation des charges proche de 100 000 € par an</a:t>
            </a:r>
            <a:r>
              <a:rPr lang="fr-FR" sz="1900" b="1">
                <a:latin typeface="Arial"/>
                <a:cs typeface="Arial"/>
              </a:rPr>
              <a:t>. Dans ce cadre une étude de gestions des colotis (appels de charges, relances et convocation) est engagée auprès d’un syndic professionnel.</a:t>
            </a:r>
            <a:endParaRPr/>
          </a:p>
          <a:p>
            <a:pPr>
              <a:lnSpc>
                <a:spcPct val="150000"/>
              </a:lnSpc>
              <a:spcBef>
                <a:spcPts val="0"/>
              </a:spcBef>
              <a:buClr>
                <a:schemeClr val="bg2">
                  <a:lumMod val="25000"/>
                </a:schemeClr>
              </a:buClr>
              <a:defRPr/>
            </a:pPr>
            <a:r>
              <a:rPr lang="fr-FR" sz="1900">
                <a:latin typeface="Arial"/>
                <a:cs typeface="Arial"/>
              </a:rPr>
              <a:t>Si l’ALDE vient à disparaître par manque de bénévoles, compte tenu de </a:t>
            </a:r>
            <a:r>
              <a:rPr lang="fr-FR" sz="1900" b="1">
                <a:latin typeface="Arial"/>
                <a:cs typeface="Arial"/>
              </a:rPr>
              <a:t>l’usure du temps sur nos bénévoles</a:t>
            </a:r>
            <a:r>
              <a:rPr lang="fr-FR" sz="1900">
                <a:latin typeface="Arial"/>
                <a:cs typeface="Arial"/>
              </a:rPr>
              <a:t>, l’autorité compétente imposera un syndic professionnel. Nul doute que l’écrin de verdure qui en fait la beauté disparaîtra sous la pression des promoteurs. </a:t>
            </a:r>
            <a:endParaRPr/>
          </a:p>
          <a:p>
            <a:pPr>
              <a:lnSpc>
                <a:spcPct val="150000"/>
              </a:lnSpc>
              <a:spcBef>
                <a:spcPts val="0"/>
              </a:spcBef>
              <a:buClr>
                <a:schemeClr val="bg2">
                  <a:lumMod val="25000"/>
                </a:schemeClr>
              </a:buClr>
              <a:defRPr/>
            </a:pPr>
            <a:r>
              <a:rPr lang="fr-FR" sz="1900">
                <a:latin typeface="Arial"/>
                <a:cs typeface="Arial"/>
              </a:rPr>
              <a:t>Nous avons besoin de colotis motivés par notre bien commun  (technique, financier et juridique ) pour assurer les besoins croissants de défense de nos intérêts.</a:t>
            </a:r>
            <a:endParaRPr/>
          </a:p>
          <a:p>
            <a:pPr>
              <a:lnSpc>
                <a:spcPct val="150000"/>
              </a:lnSpc>
              <a:spcBef>
                <a:spcPts val="0"/>
              </a:spcBef>
              <a:buClr>
                <a:schemeClr val="bg2">
                  <a:lumMod val="25000"/>
                </a:schemeClr>
              </a:buClr>
              <a:defRPr/>
            </a:pPr>
            <a:r>
              <a:rPr lang="fr-FR" sz="1900">
                <a:latin typeface="Arial"/>
                <a:cs typeface="Arial"/>
              </a:rPr>
              <a:t>Le site du Domaine (domaine-etoile.org) est lourd à gérer. C’est une mine d’informations avec plans, carte, petites annonces, règlement, actualités, etc. Nous vous engageons à le consulter sans modération pour trouver réponse à vos nombreuses questions.</a:t>
            </a:r>
            <a:endParaRPr lang="fr-FR" sz="1800">
              <a:latin typeface="Arial"/>
              <a:cs typeface="Arial"/>
            </a:endParaRPr>
          </a:p>
        </p:txBody>
      </p:sp>
      <p:sp>
        <p:nvSpPr>
          <p:cNvPr id="4" name="Titre 3"/>
          <p:cNvSpPr>
            <a:spLocks noGrp="1"/>
          </p:cNvSpPr>
          <p:nvPr>
            <p:ph type="title"/>
          </p:nvPr>
        </p:nvSpPr>
        <p:spPr bwMode="auto"/>
        <p:txBody>
          <a:bodyPr/>
          <a:lstStyle/>
          <a:p>
            <a:pPr algn="ctr">
              <a:defRPr/>
            </a:pPr>
            <a:r>
              <a:rPr lang="fr-FR"/>
              <a:t>     </a:t>
            </a:r>
            <a:r>
              <a:rPr lang="fr-FR" sz="4000">
                <a:solidFill>
                  <a:schemeClr val="accent1">
                    <a:lumMod val="50000"/>
                  </a:schemeClr>
                </a:solidFill>
                <a:latin typeface="Arial"/>
                <a:ea typeface="Arial Unicode MS"/>
                <a:cs typeface="Arial"/>
              </a:rPr>
              <a:t>Pérennité de l’ALDE</a:t>
            </a:r>
            <a:endParaRPr/>
          </a:p>
        </p:txBody>
      </p:sp>
      <p:sp>
        <p:nvSpPr>
          <p:cNvPr id="5"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p:txBody>
          <a:bodyPr>
            <a:normAutofit lnSpcReduction="10000"/>
          </a:bodyPr>
          <a:lstStyle/>
          <a:p>
            <a:pPr>
              <a:buClr>
                <a:schemeClr val="bg2">
                  <a:lumMod val="25000"/>
                </a:schemeClr>
              </a:buClr>
              <a:defRPr/>
            </a:pPr>
            <a:r>
              <a:rPr lang="fr-FR" sz="2000" b="1">
                <a:solidFill>
                  <a:schemeClr val="bg2">
                    <a:lumMod val="25000"/>
                  </a:schemeClr>
                </a:solidFill>
                <a:latin typeface="Arial"/>
                <a:cs typeface="Arial"/>
              </a:rPr>
              <a:t>Poubelles :</a:t>
            </a:r>
            <a:r>
              <a:rPr lang="fr-FR" sz="2000">
                <a:latin typeface="Arial"/>
                <a:cs typeface="Arial"/>
              </a:rPr>
              <a:t> nous avons rajouté 16 poubelles en 2021. Force est de constater qu’en fin 2023, elles sont toutes pleines et débordent. C’est dû au fait que les emballages sont peu ou pas compactés avant de les mettre dans les poubelles. </a:t>
            </a:r>
            <a:endParaRPr/>
          </a:p>
          <a:p>
            <a:pPr>
              <a:buClr>
                <a:schemeClr val="bg2">
                  <a:lumMod val="25000"/>
                </a:schemeClr>
              </a:buClr>
              <a:defRPr/>
            </a:pPr>
            <a:r>
              <a:rPr lang="fr-FR" sz="2000" b="1">
                <a:solidFill>
                  <a:schemeClr val="bg2">
                    <a:lumMod val="25000"/>
                  </a:schemeClr>
                </a:solidFill>
                <a:latin typeface="Arial"/>
                <a:ea typeface="Arial Unicode MS"/>
                <a:cs typeface="Arial"/>
              </a:rPr>
              <a:t>Déjections canines : </a:t>
            </a:r>
            <a:r>
              <a:rPr lang="fr-FR" sz="2000">
                <a:latin typeface="Arial"/>
                <a:ea typeface="Arial Unicode MS"/>
                <a:cs typeface="Arial"/>
              </a:rPr>
              <a:t>le civisme de chacun est attendu ! Un distributeur de sacs a été installé. Vos enfants vous en remercient par </a:t>
            </a:r>
            <a:r>
              <a:rPr lang="fr-FR" sz="2000">
                <a:latin typeface="Arial"/>
                <a:cs typeface="Arial"/>
              </a:rPr>
              <a:t>avance, ils n’auront plus à écrire à l’école  (leur lettre se trouve sur le site).</a:t>
            </a:r>
            <a:endParaRPr/>
          </a:p>
          <a:p>
            <a:pPr>
              <a:buClr>
                <a:schemeClr val="bg2">
                  <a:lumMod val="25000"/>
                </a:schemeClr>
              </a:buClr>
              <a:defRPr/>
            </a:pPr>
            <a:r>
              <a:rPr lang="fr-FR" sz="2000" b="1">
                <a:solidFill>
                  <a:schemeClr val="bg2">
                    <a:lumMod val="25000"/>
                  </a:schemeClr>
                </a:solidFill>
                <a:latin typeface="Arial"/>
                <a:cs typeface="Arial"/>
              </a:rPr>
              <a:t>Points livres : </a:t>
            </a:r>
            <a:r>
              <a:rPr lang="fr-FR" sz="2000">
                <a:latin typeface="Arial"/>
                <a:cs typeface="Arial"/>
              </a:rPr>
              <a:t>ce sont des lieux d’échanges de livres, pas une décharge pour journaux et publicités, qui n’ont rien à y faire.</a:t>
            </a:r>
            <a:endParaRPr/>
          </a:p>
          <a:p>
            <a:pPr marL="109728" indent="0">
              <a:buClr>
                <a:schemeClr val="bg2">
                  <a:lumMod val="25000"/>
                </a:schemeClr>
              </a:buClr>
              <a:buNone/>
              <a:defRPr/>
            </a:pPr>
            <a:endParaRPr lang="fr-FR" sz="2000">
              <a:latin typeface="Arial"/>
              <a:cs typeface="Arial"/>
            </a:endParaRPr>
          </a:p>
          <a:p>
            <a:pPr marL="109728" indent="0">
              <a:lnSpc>
                <a:spcPct val="110000"/>
              </a:lnSpc>
              <a:buClr>
                <a:schemeClr val="bg2">
                  <a:lumMod val="25000"/>
                </a:schemeClr>
              </a:buClr>
              <a:buNone/>
              <a:defRPr/>
            </a:pPr>
            <a:r>
              <a:rPr lang="fr-FR" sz="2000">
                <a:latin typeface="Arial"/>
                <a:cs typeface="Arial"/>
              </a:rPr>
              <a:t>L’installation aux points névralgiques de caméras mobiles pourrait permettre de diminuer ces incivilités, indignes du niveau social des colotis.</a:t>
            </a:r>
            <a:endParaRPr/>
          </a:p>
          <a:p>
            <a:pPr>
              <a:defRPr/>
            </a:pPr>
            <a:endParaRPr lang="fr-FR" sz="2000">
              <a:highlight>
                <a:srgbClr val="FFFF00"/>
              </a:highlight>
              <a:latin typeface="Arial"/>
              <a:cs typeface="Arial"/>
            </a:endParaRPr>
          </a:p>
          <a:p>
            <a:pPr>
              <a:defRPr/>
            </a:pPr>
            <a:endParaRPr lang="fr-FR"/>
          </a:p>
          <a:p>
            <a:pPr>
              <a:defRPr/>
            </a:pPr>
            <a:endParaRPr lang="fr-FR"/>
          </a:p>
        </p:txBody>
      </p:sp>
      <p:sp>
        <p:nvSpPr>
          <p:cNvPr id="4" name="Titre 3"/>
          <p:cNvSpPr>
            <a:spLocks noGrp="1"/>
          </p:cNvSpPr>
          <p:nvPr>
            <p:ph type="title"/>
          </p:nvPr>
        </p:nvSpPr>
        <p:spPr bwMode="auto"/>
        <p:txBody>
          <a:bodyPr/>
          <a:lstStyle/>
          <a:p>
            <a:pPr>
              <a:defRPr/>
            </a:pPr>
            <a:r>
              <a:rPr lang="fr-FR"/>
              <a:t>                </a:t>
            </a:r>
            <a:r>
              <a:rPr lang="fr-FR" sz="4000">
                <a:solidFill>
                  <a:schemeClr val="accent1">
                    <a:lumMod val="50000"/>
                  </a:schemeClr>
                </a:solidFill>
                <a:latin typeface="Arial"/>
                <a:ea typeface="Arial Unicode MS"/>
                <a:cs typeface="Arial"/>
              </a:rPr>
              <a:t>Incivilités</a:t>
            </a:r>
            <a:endParaRPr/>
          </a:p>
        </p:txBody>
      </p:sp>
      <p:sp>
        <p:nvSpPr>
          <p:cNvPr id="5"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2771" name="Rectangle 3"/>
          <p:cNvSpPr>
            <a:spLocks noGrp="1" noChangeArrowheads="1"/>
          </p:cNvSpPr>
          <p:nvPr>
            <p:ph type="body" idx="1"/>
          </p:nvPr>
        </p:nvSpPr>
        <p:spPr bwMode="auto">
          <a:xfrm>
            <a:off x="457200" y="3068638"/>
            <a:ext cx="8229600" cy="3057525"/>
          </a:xfrm>
        </p:spPr>
        <p:txBody>
          <a:bodyPr/>
          <a:lstStyle/>
          <a:p>
            <a:pPr>
              <a:defRPr/>
            </a:pPr>
            <a:endParaRPr lang="fr-FR" sz="4000" b="1">
              <a:ea typeface="+mn-ea"/>
              <a:cs typeface="+mn-cs"/>
            </a:endParaRPr>
          </a:p>
          <a:p>
            <a:pPr>
              <a:buFont typeface="Wingdings"/>
              <a:buNone/>
              <a:defRPr/>
            </a:pPr>
            <a:endParaRPr lang="fr-FR" sz="4000" b="1">
              <a:ea typeface="+mn-ea"/>
              <a:cs typeface="+mn-cs"/>
            </a:endParaRPr>
          </a:p>
        </p:txBody>
      </p:sp>
      <p:sp>
        <p:nvSpPr>
          <p:cNvPr id="5" name="Titre 4"/>
          <p:cNvSpPr>
            <a:spLocks noGrp="1"/>
          </p:cNvSpPr>
          <p:nvPr>
            <p:ph type="title"/>
          </p:nvPr>
        </p:nvSpPr>
        <p:spPr bwMode="auto"/>
        <p:txBody>
          <a:bodyPr/>
          <a:lstStyle/>
          <a:p>
            <a:pPr algn="ctr">
              <a:defRPr/>
            </a:pPr>
            <a:r>
              <a:rPr lang="fr-FR">
                <a:solidFill>
                  <a:schemeClr val="accent1">
                    <a:lumMod val="50000"/>
                  </a:schemeClr>
                </a:solidFill>
                <a:latin typeface="Arial Unicode MS"/>
                <a:ea typeface="Arial Unicode MS"/>
                <a:cs typeface="Arial Unicode MS"/>
              </a:rPr>
              <a:t>Nous contacter</a:t>
            </a:r>
            <a:endParaRPr/>
          </a:p>
        </p:txBody>
      </p:sp>
      <p:sp>
        <p:nvSpPr>
          <p:cNvPr id="6" name="Rectangle 3"/>
          <p:cNvSpPr txBox="1">
            <a:spLocks noChangeArrowheads="1"/>
          </p:cNvSpPr>
          <p:nvPr/>
        </p:nvSpPr>
        <p:spPr bwMode="auto">
          <a:xfrm>
            <a:off x="1547664" y="1282375"/>
            <a:ext cx="7488832" cy="4843788"/>
          </a:xfrm>
          <a:prstGeom prst="rect">
            <a:avLst/>
          </a:prstGeom>
          <a:noFill/>
          <a:ln w="9525">
            <a:noFill/>
            <a:miter lim="800000"/>
            <a:headEnd/>
            <a:tailEnd/>
          </a:ln>
          <a:effectLst/>
        </p:spPr>
        <p:txBody>
          <a:bodyPr/>
          <a:lstStyle/>
          <a:p>
            <a:pPr marL="447675" lvl="1" indent="-265113">
              <a:lnSpc>
                <a:spcPts val="1800"/>
              </a:lnSpc>
              <a:spcBef>
                <a:spcPts val="0"/>
              </a:spcBef>
              <a:buClr>
                <a:schemeClr val="accent1">
                  <a:lumMod val="50000"/>
                </a:schemeClr>
              </a:buClr>
              <a:buSzPct val="100000"/>
              <a:buFont typeface="Wingdings"/>
              <a:buChar char="Ø"/>
              <a:defRPr/>
            </a:pPr>
            <a:r>
              <a:rPr lang="fr-FR" sz="2400" i="1">
                <a:latin typeface="Arial Unicode MS"/>
                <a:ea typeface="Arial Unicode MS"/>
                <a:cs typeface="Arial Unicode MS"/>
              </a:rPr>
              <a:t> </a:t>
            </a:r>
            <a:r>
              <a:rPr lang="fr-FR" sz="2400" b="1" i="1">
                <a:latin typeface="Arial"/>
                <a:ea typeface="Arial Unicode MS"/>
                <a:cs typeface="Arial"/>
              </a:rPr>
              <a:t>Communications générales :</a:t>
            </a:r>
            <a:endParaRPr/>
          </a:p>
          <a:p>
            <a:pPr marL="182562" lvl="1">
              <a:lnSpc>
                <a:spcPts val="1800"/>
              </a:lnSpc>
              <a:spcBef>
                <a:spcPts val="0"/>
              </a:spcBef>
              <a:buClr>
                <a:schemeClr val="accent1">
                  <a:lumMod val="50000"/>
                </a:schemeClr>
              </a:buClr>
              <a:buSzPct val="70000"/>
              <a:defRPr/>
            </a:pPr>
            <a:endParaRPr lang="fr-FR" sz="2400" i="1">
              <a:latin typeface="Arial"/>
              <a:ea typeface="Arial Unicode MS"/>
              <a:cs typeface="Arial"/>
            </a:endParaRPr>
          </a:p>
          <a:p>
            <a:pPr marL="182562" lvl="1">
              <a:lnSpc>
                <a:spcPts val="1800"/>
              </a:lnSpc>
              <a:spcBef>
                <a:spcPts val="0"/>
              </a:spcBef>
              <a:buClr>
                <a:schemeClr val="accent1">
                  <a:lumMod val="50000"/>
                </a:schemeClr>
              </a:buClr>
              <a:buSzPct val="70000"/>
              <a:defRPr/>
            </a:pPr>
            <a:r>
              <a:rPr lang="fr-FR" sz="2400" i="1">
                <a:latin typeface="Arial"/>
                <a:ea typeface="Arial Unicode MS"/>
                <a:cs typeface="Arial"/>
              </a:rPr>
              <a:t>   </a:t>
            </a:r>
            <a:r>
              <a:rPr lang="fr-FR" sz="2400" i="1" u="sng">
                <a:latin typeface="Arial"/>
                <a:ea typeface="Arial Unicode MS"/>
                <a:cs typeface="Arial"/>
                <a:hlinkClick r:id="rId3" tooltip="mailto:webmaster.alde@gmail.com"/>
              </a:rPr>
              <a:t>webmaster.alde@gmail.com</a:t>
            </a:r>
            <a:endParaRPr lang="fr-FR" sz="2400" i="1" u="sng">
              <a:latin typeface="Arial"/>
              <a:ea typeface="Arial Unicode MS"/>
              <a:cs typeface="Arial"/>
            </a:endParaRPr>
          </a:p>
          <a:p>
            <a:pPr marL="457200" indent="-457200">
              <a:lnSpc>
                <a:spcPts val="1800"/>
              </a:lnSpc>
              <a:spcBef>
                <a:spcPts val="0"/>
              </a:spcBef>
              <a:buClr>
                <a:schemeClr val="accent1">
                  <a:lumMod val="50000"/>
                </a:schemeClr>
              </a:buClr>
              <a:buSzPct val="70000"/>
              <a:buFont typeface="Wingdings"/>
              <a:buChar char="Ø"/>
              <a:defRPr/>
            </a:pPr>
            <a:endParaRPr lang="fr-FR" sz="2400" i="1">
              <a:latin typeface="Arial"/>
              <a:ea typeface="Arial Unicode MS"/>
              <a:cs typeface="Arial"/>
            </a:endParaRPr>
          </a:p>
          <a:p>
            <a:pPr marL="457200" indent="-457200">
              <a:lnSpc>
                <a:spcPts val="1800"/>
              </a:lnSpc>
              <a:spcBef>
                <a:spcPts val="0"/>
              </a:spcBef>
              <a:buClr>
                <a:schemeClr val="accent1">
                  <a:lumMod val="50000"/>
                </a:schemeClr>
              </a:buClr>
              <a:buSzPct val="100000"/>
              <a:buFont typeface="Wingdings"/>
              <a:buChar char="Ø"/>
              <a:defRPr/>
            </a:pPr>
            <a:r>
              <a:rPr lang="fr-FR" sz="2400" b="1" i="1">
                <a:latin typeface="Arial"/>
                <a:ea typeface="Arial Unicode MS"/>
                <a:cs typeface="Arial"/>
              </a:rPr>
              <a:t>Sujets financiers :</a:t>
            </a:r>
            <a:endParaRPr/>
          </a:p>
          <a:p>
            <a:pPr marL="457200" indent="-457200">
              <a:lnSpc>
                <a:spcPts val="1800"/>
              </a:lnSpc>
              <a:spcBef>
                <a:spcPts val="0"/>
              </a:spcBef>
              <a:buClr>
                <a:schemeClr val="accent1">
                  <a:lumMod val="50000"/>
                </a:schemeClr>
              </a:buClr>
              <a:buSzPct val="70000"/>
              <a:buFont typeface="Wingdings"/>
              <a:buChar char="Ø"/>
              <a:defRPr/>
            </a:pPr>
            <a:endParaRPr lang="fr-FR" sz="2400" i="1">
              <a:latin typeface="Arial"/>
              <a:ea typeface="Arial Unicode MS"/>
              <a:cs typeface="Arial"/>
            </a:endParaRPr>
          </a:p>
          <a:p>
            <a:pPr marL="800100" lvl="1" indent="-342900">
              <a:lnSpc>
                <a:spcPts val="1800"/>
              </a:lnSpc>
              <a:spcBef>
                <a:spcPts val="0"/>
              </a:spcBef>
              <a:buClr>
                <a:schemeClr val="accent1">
                  <a:lumMod val="50000"/>
                </a:schemeClr>
              </a:buClr>
              <a:buSzPct val="70000"/>
              <a:defRPr/>
            </a:pPr>
            <a:r>
              <a:rPr lang="fr-FR" sz="2400" i="1" u="sng">
                <a:latin typeface="Arial"/>
                <a:ea typeface="Arial Unicode MS"/>
                <a:cs typeface="Arial"/>
                <a:hlinkClick r:id="rId4" tooltip="mailto:tresorier.alde@gmail.com"/>
              </a:rPr>
              <a:t>tresorier.alde@gmail.com</a:t>
            </a:r>
            <a:endParaRPr lang="fr-FR" sz="2400" i="1">
              <a:latin typeface="Arial"/>
              <a:ea typeface="Arial Unicode MS"/>
              <a:cs typeface="Arial"/>
            </a:endParaRPr>
          </a:p>
          <a:p>
            <a:pPr marL="800100" lvl="1" indent="-342900">
              <a:lnSpc>
                <a:spcPts val="1800"/>
              </a:lnSpc>
              <a:spcBef>
                <a:spcPts val="0"/>
              </a:spcBef>
              <a:buClr>
                <a:schemeClr val="accent1">
                  <a:lumMod val="50000"/>
                </a:schemeClr>
              </a:buClr>
              <a:buSzPct val="70000"/>
              <a:defRPr/>
            </a:pPr>
            <a:endParaRPr lang="fr-FR" sz="2400" i="1" u="sng">
              <a:latin typeface="Arial"/>
              <a:ea typeface="Arial Unicode MS"/>
              <a:cs typeface="Arial"/>
            </a:endParaRPr>
          </a:p>
          <a:p>
            <a:pPr marL="800100" lvl="1" indent="-342900">
              <a:lnSpc>
                <a:spcPts val="1800"/>
              </a:lnSpc>
              <a:spcBef>
                <a:spcPts val="0"/>
              </a:spcBef>
              <a:buClr>
                <a:schemeClr val="accent1">
                  <a:lumMod val="50000"/>
                </a:schemeClr>
              </a:buClr>
              <a:buSzPct val="70000"/>
              <a:defRPr/>
            </a:pPr>
            <a:r>
              <a:rPr lang="fr-FR" sz="2400" i="1" u="sng">
                <a:latin typeface="Arial"/>
                <a:ea typeface="Arial Unicode MS"/>
                <a:cs typeface="Arial"/>
                <a:hlinkClick r:id="rId5" tooltip="mailto:alde.service.Recouvrement@gmail.com"/>
              </a:rPr>
              <a:t>alde.service.recouvrement@gmail.com</a:t>
            </a:r>
            <a:endParaRPr lang="fr-FR" sz="2400" i="1" u="sng">
              <a:latin typeface="Arial"/>
              <a:ea typeface="Arial Unicode MS"/>
              <a:cs typeface="Arial"/>
            </a:endParaRPr>
          </a:p>
          <a:p>
            <a:pPr marL="800100" lvl="1" indent="-342900">
              <a:lnSpc>
                <a:spcPts val="1800"/>
              </a:lnSpc>
              <a:spcBef>
                <a:spcPts val="0"/>
              </a:spcBef>
              <a:buClr>
                <a:schemeClr val="accent1">
                  <a:lumMod val="50000"/>
                </a:schemeClr>
              </a:buClr>
              <a:buSzPct val="70000"/>
              <a:defRPr/>
            </a:pPr>
            <a:endParaRPr lang="fr-FR" sz="2400" i="1" u="sng">
              <a:latin typeface="Arial"/>
              <a:ea typeface="Arial Unicode MS"/>
              <a:cs typeface="Arial"/>
            </a:endParaRPr>
          </a:p>
          <a:p>
            <a:pPr marL="631825" lvl="1" indent="-457200">
              <a:lnSpc>
                <a:spcPts val="1800"/>
              </a:lnSpc>
              <a:spcBef>
                <a:spcPts val="0"/>
              </a:spcBef>
              <a:buClr>
                <a:schemeClr val="accent1">
                  <a:lumMod val="50000"/>
                </a:schemeClr>
              </a:buClr>
              <a:buSzPct val="100000"/>
              <a:buFont typeface="Wingdings"/>
              <a:buChar char="Ø"/>
              <a:defRPr/>
            </a:pPr>
            <a:r>
              <a:rPr lang="fr-FR" sz="2400" b="1" i="1">
                <a:latin typeface="Arial"/>
                <a:ea typeface="Arial Unicode MS"/>
                <a:cs typeface="Arial"/>
              </a:rPr>
              <a:t>Sujets techniques (Régisseur) :</a:t>
            </a:r>
            <a:endParaRPr/>
          </a:p>
          <a:p>
            <a:pPr marL="800100" lvl="1" indent="-342900">
              <a:lnSpc>
                <a:spcPts val="1800"/>
              </a:lnSpc>
              <a:spcBef>
                <a:spcPts val="0"/>
              </a:spcBef>
              <a:buClr>
                <a:schemeClr val="accent1">
                  <a:lumMod val="50000"/>
                </a:schemeClr>
              </a:buClr>
              <a:buSzPct val="70000"/>
              <a:defRPr/>
            </a:pPr>
            <a:r>
              <a:rPr lang="fr-FR" sz="2400" u="sng">
                <a:solidFill>
                  <a:schemeClr val="tx2"/>
                </a:solidFill>
                <a:latin typeface="Arial"/>
                <a:ea typeface="Arial Unicode MS"/>
                <a:cs typeface="Arial"/>
                <a:hlinkClick r:id="rId6" tooltip="mailto:directeur.alde@gmail.com"/>
              </a:rPr>
              <a:t> </a:t>
            </a:r>
            <a:endParaRPr/>
          </a:p>
          <a:p>
            <a:pPr marL="800100" lvl="1" indent="-342900">
              <a:lnSpc>
                <a:spcPts val="1800"/>
              </a:lnSpc>
              <a:spcBef>
                <a:spcPts val="0"/>
              </a:spcBef>
              <a:buClr>
                <a:schemeClr val="accent1">
                  <a:lumMod val="50000"/>
                </a:schemeClr>
              </a:buClr>
              <a:buSzPct val="70000"/>
              <a:defRPr/>
            </a:pPr>
            <a:r>
              <a:rPr lang="fr-FR" sz="2400" i="1" u="sng">
                <a:latin typeface="Arial"/>
                <a:ea typeface="Arial Unicode MS"/>
                <a:cs typeface="Arial"/>
                <a:hlinkClick r:id="rId6" tooltip="mailto:directeur.alde@gmail.com"/>
              </a:rPr>
              <a:t>alde.giga@gmail.com  </a:t>
            </a:r>
            <a:endParaRPr/>
          </a:p>
          <a:p>
            <a:pPr marL="800100" lvl="1" indent="-342900">
              <a:lnSpc>
                <a:spcPts val="1800"/>
              </a:lnSpc>
              <a:spcBef>
                <a:spcPts val="0"/>
              </a:spcBef>
              <a:buClr>
                <a:schemeClr val="accent1">
                  <a:lumMod val="50000"/>
                </a:schemeClr>
              </a:buClr>
              <a:buSzPct val="70000"/>
              <a:defRPr/>
            </a:pPr>
            <a:endParaRPr lang="fr-FR" sz="2400" i="1">
              <a:latin typeface="Arial"/>
              <a:ea typeface="Arial Unicode MS"/>
              <a:cs typeface="Arial"/>
            </a:endParaRPr>
          </a:p>
          <a:p>
            <a:pPr marL="525462" lvl="1" indent="-342900">
              <a:lnSpc>
                <a:spcPts val="1800"/>
              </a:lnSpc>
              <a:spcBef>
                <a:spcPts val="0"/>
              </a:spcBef>
              <a:buClr>
                <a:schemeClr val="accent1">
                  <a:lumMod val="50000"/>
                </a:schemeClr>
              </a:buClr>
              <a:buSzPct val="100000"/>
              <a:buFont typeface="Wingdings"/>
              <a:buChar char="Ø"/>
              <a:defRPr/>
            </a:pPr>
            <a:r>
              <a:rPr lang="fr-FR" sz="2400" b="1" i="1">
                <a:latin typeface="Arial"/>
                <a:ea typeface="Arial Unicode MS"/>
                <a:cs typeface="Arial"/>
              </a:rPr>
              <a:t>Sujets de fond : </a:t>
            </a:r>
            <a:r>
              <a:rPr lang="fr-FR" sz="2400" i="1" u="sng">
                <a:latin typeface="Arial"/>
                <a:ea typeface="Arial Unicode MS"/>
                <a:cs typeface="Arial"/>
                <a:hlinkClick r:id="rId6" tooltip="mailto:directeur.alde@gmail.com"/>
              </a:rPr>
              <a:t>directeur.alde@gmail.com</a:t>
            </a:r>
            <a:endParaRPr lang="fr-FR" sz="2400" i="1">
              <a:latin typeface="Arial"/>
              <a:ea typeface="Arial Unicode MS"/>
              <a:cs typeface="Arial"/>
            </a:endParaRPr>
          </a:p>
          <a:p>
            <a:pPr marL="182562" lvl="1">
              <a:lnSpc>
                <a:spcPts val="2000"/>
              </a:lnSpc>
              <a:spcBef>
                <a:spcPts val="0"/>
              </a:spcBef>
              <a:buClr>
                <a:schemeClr val="accent1">
                  <a:lumMod val="50000"/>
                </a:schemeClr>
              </a:buClr>
              <a:buSzPct val="70000"/>
              <a:defRPr/>
            </a:pPr>
            <a:endParaRPr lang="fr-FR" sz="2400" i="1" u="sng">
              <a:latin typeface="Arial"/>
              <a:ea typeface="Arial Unicode MS"/>
              <a:cs typeface="Arial"/>
            </a:endParaRPr>
          </a:p>
          <a:p>
            <a:pPr marL="525462" lvl="1" indent="-342900">
              <a:spcBef>
                <a:spcPts val="0"/>
              </a:spcBef>
              <a:buClr>
                <a:schemeClr val="accent1">
                  <a:lumMod val="50000"/>
                </a:schemeClr>
              </a:buClr>
              <a:buSzPct val="100000"/>
              <a:buFont typeface="Wingdings"/>
              <a:buChar char="Ø"/>
              <a:defRPr/>
            </a:pPr>
            <a:r>
              <a:rPr lang="fr-FR" sz="2400" b="1" i="1">
                <a:latin typeface="Arial"/>
                <a:ea typeface="Arial Unicode MS"/>
                <a:cs typeface="Arial"/>
              </a:rPr>
              <a:t>Régisseur ALDE : </a:t>
            </a:r>
            <a:r>
              <a:rPr lang="fr-FR" sz="2400" i="1">
                <a:latin typeface="Arial"/>
                <a:ea typeface="Arial Unicode MS"/>
                <a:cs typeface="Arial"/>
              </a:rPr>
              <a:t>(privilégier la communication</a:t>
            </a:r>
            <a:endParaRPr/>
          </a:p>
          <a:p>
            <a:pPr marL="525462" lvl="1" indent="-342900">
              <a:spcBef>
                <a:spcPts val="0"/>
              </a:spcBef>
              <a:buClr>
                <a:schemeClr val="accent1">
                  <a:lumMod val="50000"/>
                </a:schemeClr>
              </a:buClr>
              <a:buSzPct val="100000"/>
              <a:defRPr/>
            </a:pPr>
            <a:r>
              <a:rPr lang="fr-FR" sz="2400" i="1">
                <a:latin typeface="Arial"/>
                <a:ea typeface="Arial Unicode MS"/>
                <a:cs typeface="Arial"/>
              </a:rPr>
              <a:t> par mail) 06 50 53 25 39</a:t>
            </a:r>
            <a:endParaRPr/>
          </a:p>
          <a:p>
            <a:pPr marL="525462" lvl="1" indent="-342900">
              <a:lnSpc>
                <a:spcPts val="2000"/>
              </a:lnSpc>
              <a:spcBef>
                <a:spcPts val="0"/>
              </a:spcBef>
              <a:buClr>
                <a:schemeClr val="accent1">
                  <a:lumMod val="50000"/>
                </a:schemeClr>
              </a:buClr>
              <a:buSzPct val="70000"/>
              <a:defRPr/>
            </a:pPr>
            <a:endParaRPr lang="fr-FR" sz="2400" i="1">
              <a:latin typeface="Arial"/>
              <a:ea typeface="Arial Unicode MS"/>
              <a:cs typeface="Arial"/>
            </a:endParaRPr>
          </a:p>
          <a:p>
            <a:pPr marL="525462" lvl="1" indent="-342900">
              <a:lnSpc>
                <a:spcPts val="2000"/>
              </a:lnSpc>
              <a:spcBef>
                <a:spcPts val="0"/>
              </a:spcBef>
              <a:buClr>
                <a:schemeClr val="accent1">
                  <a:lumMod val="50000"/>
                </a:schemeClr>
              </a:buClr>
              <a:buSzPct val="100000"/>
              <a:buFont typeface="Wingdings"/>
              <a:buChar char="Ø"/>
              <a:defRPr/>
            </a:pPr>
            <a:r>
              <a:rPr lang="fr-FR" sz="2400" b="1" i="1">
                <a:latin typeface="Arial"/>
                <a:ea typeface="Arial Unicode MS"/>
                <a:cs typeface="Arial"/>
              </a:rPr>
              <a:t>SITE:</a:t>
            </a:r>
            <a:r>
              <a:rPr lang="fr-FR" sz="2400" i="1">
                <a:latin typeface="Arial"/>
                <a:ea typeface="Arial Unicode MS"/>
                <a:cs typeface="Arial"/>
              </a:rPr>
              <a:t> domaine-etoile.org</a:t>
            </a:r>
            <a:endParaRPr lang="fr-FR" sz="2800" i="1">
              <a:latin typeface="Arial"/>
              <a:ea typeface="Arial Unicode MS"/>
              <a:cs typeface="Arial"/>
            </a:endParaRPr>
          </a:p>
        </p:txBody>
      </p:sp>
      <p:pic>
        <p:nvPicPr>
          <p:cNvPr id="8" name="Picture 7" descr="global_contact-us-iStk.jpg"/>
          <p:cNvPicPr>
            <a:picLocks noChangeAspect="1"/>
          </p:cNvPicPr>
          <p:nvPr/>
        </p:nvPicPr>
        <p:blipFill>
          <a:blip r:embed="rId7" cstate="print"/>
          <a:stretch/>
        </p:blipFill>
        <p:spPr bwMode="auto">
          <a:xfrm>
            <a:off x="395536" y="0"/>
            <a:ext cx="1834454" cy="1214446"/>
          </a:xfrm>
          <a:prstGeom prst="rect">
            <a:avLst/>
          </a:prstGeom>
        </p:spPr>
      </p:pic>
      <p:sp>
        <p:nvSpPr>
          <p:cNvPr id="2"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2771" name="Rectangle 3"/>
          <p:cNvSpPr>
            <a:spLocks noGrp="1" noChangeArrowheads="1"/>
          </p:cNvSpPr>
          <p:nvPr>
            <p:ph idx="1"/>
          </p:nvPr>
        </p:nvSpPr>
        <p:spPr bwMode="auto">
          <a:xfrm>
            <a:off x="457200" y="3068638"/>
            <a:ext cx="8229600" cy="3057525"/>
          </a:xfrm>
        </p:spPr>
        <p:txBody>
          <a:bodyPr/>
          <a:lstStyle/>
          <a:p>
            <a:pPr>
              <a:defRPr/>
            </a:pPr>
            <a:endParaRPr lang="fr-FR" sz="4000" b="1">
              <a:ea typeface="+mn-ea"/>
              <a:cs typeface="+mn-cs"/>
            </a:endParaRPr>
          </a:p>
          <a:p>
            <a:pPr>
              <a:buFont typeface="Wingdings"/>
              <a:buNone/>
              <a:defRPr/>
            </a:pPr>
            <a:endParaRPr lang="fr-FR" sz="4000" b="1">
              <a:ea typeface="+mn-ea"/>
              <a:cs typeface="+mn-cs"/>
            </a:endParaRPr>
          </a:p>
        </p:txBody>
      </p:sp>
      <p:sp>
        <p:nvSpPr>
          <p:cNvPr id="6" name="Rectangle 3"/>
          <p:cNvSpPr txBox="1">
            <a:spLocks noChangeArrowheads="1"/>
          </p:cNvSpPr>
          <p:nvPr/>
        </p:nvSpPr>
        <p:spPr bwMode="auto">
          <a:xfrm>
            <a:off x="214282" y="1071546"/>
            <a:ext cx="8786812" cy="2697163"/>
          </a:xfrm>
          <a:prstGeom prst="rect">
            <a:avLst/>
          </a:prstGeom>
          <a:noFill/>
          <a:ln w="9525">
            <a:noFill/>
            <a:miter lim="800000"/>
            <a:headEnd/>
            <a:tailEnd/>
          </a:ln>
          <a:effectLst/>
        </p:spPr>
        <p:txBody>
          <a:bodyPr/>
          <a:lstStyle/>
          <a:p>
            <a:pPr marL="342900" indent="-342900">
              <a:lnSpc>
                <a:spcPct val="90000"/>
              </a:lnSpc>
              <a:spcBef>
                <a:spcPts val="0"/>
              </a:spcBef>
              <a:buClr>
                <a:schemeClr val="hlink"/>
              </a:buClr>
              <a:buSzPct val="70000"/>
              <a:buFont typeface="Wingdings"/>
              <a:buChar char="n"/>
              <a:defRPr/>
            </a:pPr>
            <a:endParaRPr lang="fr-FR" sz="4800" i="1">
              <a:cs typeface="Arial"/>
            </a:endParaRPr>
          </a:p>
          <a:p>
            <a:pPr marL="342900" indent="-342900" algn="ctr">
              <a:lnSpc>
                <a:spcPct val="90000"/>
              </a:lnSpc>
              <a:spcBef>
                <a:spcPts val="0"/>
              </a:spcBef>
              <a:buClr>
                <a:schemeClr val="hlink"/>
              </a:buClr>
              <a:buSzPct val="70000"/>
              <a:defRPr/>
            </a:pPr>
            <a:r>
              <a:rPr lang="fr-FR" sz="6000" i="1">
                <a:solidFill>
                  <a:schemeClr val="accent1">
                    <a:lumMod val="50000"/>
                  </a:schemeClr>
                </a:solidFill>
                <a:latin typeface="Arial Unicode MS"/>
                <a:ea typeface="Arial Unicode MS"/>
                <a:cs typeface="Arial Unicode MS"/>
              </a:rPr>
              <a:t>Merci de votre attention</a:t>
            </a:r>
            <a:endParaRPr/>
          </a:p>
        </p:txBody>
      </p:sp>
      <p:pic>
        <p:nvPicPr>
          <p:cNvPr id="7" name="Picture 6" descr="titre_4125144.jpg"/>
          <p:cNvPicPr>
            <a:picLocks noChangeAspect="1"/>
          </p:cNvPicPr>
          <p:nvPr/>
        </p:nvPicPr>
        <p:blipFill>
          <a:blip r:embed="rId3" cstate="print"/>
          <a:stretch/>
        </p:blipFill>
        <p:spPr bwMode="auto">
          <a:xfrm>
            <a:off x="857224" y="4357694"/>
            <a:ext cx="7635240" cy="1219200"/>
          </a:xfrm>
          <a:prstGeom prst="rect">
            <a:avLst/>
          </a:prstGeom>
        </p:spPr>
      </p:pic>
      <p:sp>
        <p:nvSpPr>
          <p:cNvPr id="2"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363" name="Rectangle 3"/>
          <p:cNvSpPr>
            <a:spLocks noGrp="1" noChangeArrowheads="1"/>
          </p:cNvSpPr>
          <p:nvPr>
            <p:ph idx="1"/>
          </p:nvPr>
        </p:nvSpPr>
        <p:spPr bwMode="auto">
          <a:xfrm>
            <a:off x="467543" y="2058795"/>
            <a:ext cx="8229600" cy="3830829"/>
          </a:xfrm>
        </p:spPr>
        <p:txBody>
          <a:bodyPr vertOverflow="overflow" horzOverflow="overflow" vert="horz" wrap="square" lIns="91440" tIns="45720" rIns="91440" bIns="45720" numCol="1" spcCol="0" rtlCol="0" fromWordArt="0" anchor="t" anchorCtr="0" forceAA="0" compatLnSpc="0">
            <a:normAutofit/>
          </a:bodyPr>
          <a:lstStyle/>
          <a:p>
            <a:pPr marL="360363" indent="82550">
              <a:lnSpc>
                <a:spcPct val="120000"/>
              </a:lnSpc>
              <a:spcBef>
                <a:spcPts val="0"/>
              </a:spcBef>
              <a:buClr>
                <a:schemeClr val="bg2">
                  <a:lumMod val="25000"/>
                </a:schemeClr>
              </a:buClr>
              <a:buSzPct val="100000"/>
              <a:defRPr/>
            </a:pPr>
            <a:r>
              <a:rPr lang="fr-FR" sz="1900">
                <a:latin typeface="Arial"/>
                <a:ea typeface="Arial Unicode MS"/>
                <a:cs typeface="Arial"/>
              </a:rPr>
              <a:t> Gestionnaire de sa voirie, l’ALDE a le devoir de garantir l’accès des véhicules d’urgence, tout en optimisant la capacité de stationnement et la sécurité des piétons. Dans ce cadre, l’ALDE ayant réalisé la signalétique des zones 30 et de rencontre, la municipalité a pris un arrêté prenant acte du statut et de l’utilisation des voies du Domaine.</a:t>
            </a:r>
          </a:p>
          <a:p>
            <a:pPr marL="360362" indent="82549">
              <a:lnSpc>
                <a:spcPct val="120000"/>
              </a:lnSpc>
              <a:spcBef>
                <a:spcPts val="0"/>
              </a:spcBef>
              <a:buClr>
                <a:schemeClr val="bg2">
                  <a:lumMod val="25000"/>
                </a:schemeClr>
              </a:buClr>
              <a:buSzPct val="100000"/>
              <a:defRPr/>
            </a:pPr>
            <a:r>
              <a:rPr lang="fr-FR" sz="1900">
                <a:latin typeface="Arial"/>
                <a:ea typeface="Arial Unicode MS"/>
                <a:cs typeface="Arial"/>
              </a:rPr>
              <a:t> Un deuxième arrêté précisant les interdictions de stationner est attendu. </a:t>
            </a:r>
            <a:endParaRPr sz="1900"/>
          </a:p>
          <a:p>
            <a:pPr marL="788987" lvl="1" indent="-342900">
              <a:lnSpc>
                <a:spcPct val="170000"/>
              </a:lnSpc>
              <a:buClr>
                <a:schemeClr val="bg2">
                  <a:lumMod val="25000"/>
                </a:schemeClr>
              </a:buClr>
              <a:buFont typeface="Wingdings"/>
              <a:buChar char="§"/>
              <a:defRPr/>
            </a:pPr>
            <a:endParaRPr lang="fr-FR" sz="1600">
              <a:latin typeface="Arial"/>
              <a:ea typeface="Arial Unicode MS"/>
              <a:cs typeface="Arial"/>
            </a:endParaRPr>
          </a:p>
          <a:p>
            <a:pPr marL="788987" lvl="1" indent="-342900">
              <a:lnSpc>
                <a:spcPct val="170000"/>
              </a:lnSpc>
              <a:buClr>
                <a:schemeClr val="bg2">
                  <a:lumMod val="25000"/>
                </a:schemeClr>
              </a:buClr>
              <a:buFont typeface="Wingdings"/>
              <a:buChar char="§"/>
              <a:defRPr/>
            </a:pPr>
            <a:endParaRPr lang="fr-FR" sz="1600">
              <a:latin typeface="Arial"/>
              <a:ea typeface="Arial Unicode MS"/>
              <a:cs typeface="Arial"/>
            </a:endParaRPr>
          </a:p>
          <a:p>
            <a:pPr marL="179388" lvl="1" indent="-69850">
              <a:lnSpc>
                <a:spcPct val="120000"/>
              </a:lnSpc>
              <a:spcBef>
                <a:spcPts val="0"/>
              </a:spcBef>
              <a:buSzPct val="68000"/>
              <a:buNone/>
              <a:defRPr/>
            </a:pPr>
            <a:r>
              <a:rPr lang="fr-FR" sz="1600">
                <a:latin typeface="Arial"/>
                <a:ea typeface="Arial Unicode MS"/>
                <a:cs typeface="Arial"/>
              </a:rPr>
              <a:t>	</a:t>
            </a:r>
            <a:endParaRPr lang="fr-FR" sz="1600" b="1">
              <a:latin typeface="Arial"/>
              <a:ea typeface="Arial Unicode MS"/>
            </a:endParaRPr>
          </a:p>
        </p:txBody>
      </p:sp>
      <p:sp>
        <p:nvSpPr>
          <p:cNvPr id="15362" name="Rectangle 2"/>
          <p:cNvSpPr>
            <a:spLocks noGrp="1" noRot="1" noChangeArrowheads="1"/>
          </p:cNvSpPr>
          <p:nvPr>
            <p:ph type="title"/>
          </p:nvPr>
        </p:nvSpPr>
        <p:spPr bwMode="auto"/>
        <p:txBody>
          <a:bodyPr/>
          <a:lstStyle/>
          <a:p>
            <a:pPr algn="ctr">
              <a:defRPr/>
            </a:pPr>
            <a:r>
              <a:rPr lang="fr-FR">
                <a:solidFill>
                  <a:schemeClr val="accent1">
                    <a:lumMod val="50000"/>
                  </a:schemeClr>
                </a:solidFill>
                <a:latin typeface="Arial"/>
                <a:ea typeface="Arial Unicode MS"/>
                <a:cs typeface="Arial"/>
              </a:rPr>
              <a:t>TRAVAUX REALISES EN 2024</a:t>
            </a:r>
            <a:br>
              <a:rPr lang="fr-FR">
                <a:solidFill>
                  <a:schemeClr val="accent1">
                    <a:lumMod val="50000"/>
                  </a:schemeClr>
                </a:solidFill>
                <a:latin typeface="Arial"/>
                <a:ea typeface="Arial Unicode MS"/>
                <a:cs typeface="Arial"/>
              </a:rPr>
            </a:br>
            <a:r>
              <a:rPr lang="fr-FR" sz="2000">
                <a:solidFill>
                  <a:schemeClr val="accent1">
                    <a:lumMod val="50000"/>
                  </a:schemeClr>
                </a:solidFill>
                <a:latin typeface="Arial"/>
                <a:ea typeface="Arial Unicode MS"/>
                <a:cs typeface="Arial"/>
              </a:rPr>
              <a:t>HORS ESPACES VERTS ET FORETS</a:t>
            </a:r>
            <a:endParaRPr lang="fr-FR">
              <a:solidFill>
                <a:schemeClr val="accent1">
                  <a:lumMod val="50000"/>
                </a:schemeClr>
              </a:solidFill>
              <a:latin typeface="Arial"/>
              <a:ea typeface="Arial Unicode MS"/>
              <a:cs typeface="Arial"/>
            </a:endParaRPr>
          </a:p>
        </p:txBody>
      </p:sp>
      <p:sp>
        <p:nvSpPr>
          <p:cNvPr id="2"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363" name="Rectangle 3"/>
          <p:cNvSpPr>
            <a:spLocks noGrp="1" noChangeArrowheads="1"/>
          </p:cNvSpPr>
          <p:nvPr>
            <p:ph idx="1"/>
          </p:nvPr>
        </p:nvSpPr>
        <p:spPr bwMode="auto">
          <a:xfrm>
            <a:off x="179512" y="1417638"/>
            <a:ext cx="8964488" cy="4448536"/>
          </a:xfrm>
          <a:prstGeom prst="rect">
            <a:avLst/>
          </a:prstGeom>
          <a:solidFill>
            <a:schemeClr val="bg1"/>
          </a:solidFill>
          <a:ln>
            <a:solidFill>
              <a:schemeClr val="bg1"/>
            </a:solidFill>
          </a:ln>
        </p:spPr>
        <p:txBody>
          <a:bodyPr>
            <a:normAutofit fontScale="32500" lnSpcReduction="20000"/>
          </a:bodyPr>
          <a:lstStyle/>
          <a:p>
            <a:pPr>
              <a:lnSpc>
                <a:spcPct val="120000"/>
              </a:lnSpc>
              <a:spcBef>
                <a:spcPts val="0"/>
              </a:spcBef>
              <a:buNone/>
              <a:defRPr/>
            </a:pPr>
            <a:r>
              <a:rPr lang="fr-FR" sz="7000" b="1" dirty="0">
                <a:solidFill>
                  <a:schemeClr val="accent1">
                    <a:lumMod val="50000"/>
                  </a:schemeClr>
                </a:solidFill>
                <a:latin typeface="Arial"/>
                <a:ea typeface="Arial Unicode MS"/>
                <a:cs typeface="Arial"/>
              </a:rPr>
              <a:t>VOIRIE</a:t>
            </a:r>
            <a:endParaRPr dirty="0"/>
          </a:p>
          <a:p>
            <a:pPr marL="1143000" indent="-339725">
              <a:lnSpc>
                <a:spcPct val="120000"/>
              </a:lnSpc>
              <a:spcBef>
                <a:spcPts val="0"/>
              </a:spcBef>
              <a:spcAft>
                <a:spcPts val="800"/>
              </a:spcAft>
              <a:buClr>
                <a:schemeClr val="bg2">
                  <a:lumMod val="25000"/>
                </a:schemeClr>
              </a:buClr>
              <a:buSzPct val="100000"/>
              <a:buFont typeface="Wingdings"/>
              <a:buChar char="q"/>
              <a:defRPr/>
            </a:pPr>
            <a:r>
              <a:rPr lang="fr-FR" sz="7200" dirty="0">
                <a:latin typeface="Arial"/>
                <a:ea typeface="Arial Unicode MS"/>
                <a:cs typeface="Arial"/>
              </a:rPr>
              <a:t>Les opérations de point à temps automatique (P.A.T.A) ou manuel (P.A.T.M) jugées nécessaires ont été </a:t>
            </a:r>
            <a:r>
              <a:rPr lang="fr-FR" sz="7200" dirty="0" smtClean="0">
                <a:latin typeface="Arial"/>
                <a:ea typeface="Arial Unicode MS"/>
                <a:cs typeface="Arial"/>
              </a:rPr>
              <a:t>réalisées</a:t>
            </a:r>
            <a:endParaRPr dirty="0"/>
          </a:p>
          <a:p>
            <a:pPr marL="1143000" indent="-339725">
              <a:lnSpc>
                <a:spcPct val="120000"/>
              </a:lnSpc>
              <a:spcBef>
                <a:spcPts val="0"/>
              </a:spcBef>
              <a:spcAft>
                <a:spcPts val="800"/>
              </a:spcAft>
              <a:buClr>
                <a:schemeClr val="bg2">
                  <a:lumMod val="25000"/>
                </a:schemeClr>
              </a:buClr>
              <a:buSzPct val="100000"/>
              <a:buFont typeface="Wingdings"/>
              <a:buChar char="q"/>
              <a:defRPr/>
            </a:pPr>
            <a:r>
              <a:rPr lang="fr-FR" sz="7200" dirty="0">
                <a:latin typeface="Arial"/>
                <a:ea typeface="Arial Unicode MS"/>
                <a:cs typeface="Arial"/>
              </a:rPr>
              <a:t> </a:t>
            </a:r>
            <a:r>
              <a:rPr lang="fr-FR" sz="2400" i="1" dirty="0"/>
              <a:t> </a:t>
            </a:r>
            <a:r>
              <a:rPr lang="fr-FR" sz="7100" dirty="0">
                <a:latin typeface="Arial"/>
                <a:ea typeface="Arial Unicode MS"/>
                <a:cs typeface="Arial"/>
              </a:rPr>
              <a:t>Rebouchage des nids de poules sur les voies du Domaine</a:t>
            </a:r>
            <a:endParaRPr dirty="0"/>
          </a:p>
          <a:p>
            <a:pPr marL="803275" indent="-623888">
              <a:spcBef>
                <a:spcPts val="800"/>
              </a:spcBef>
              <a:spcAft>
                <a:spcPts val="800"/>
              </a:spcAft>
              <a:buSzPct val="100000"/>
              <a:buNone/>
              <a:defRPr/>
            </a:pPr>
            <a:r>
              <a:rPr lang="fr-FR" sz="7000" b="1" dirty="0">
                <a:solidFill>
                  <a:schemeClr val="accent1">
                    <a:lumMod val="50000"/>
                  </a:schemeClr>
                </a:solidFill>
                <a:latin typeface="Arial"/>
                <a:ea typeface="Arial Unicode MS"/>
                <a:cs typeface="Arial"/>
              </a:rPr>
              <a:t>AMENAGEMENTS</a:t>
            </a:r>
            <a:endParaRPr dirty="0"/>
          </a:p>
          <a:p>
            <a:pPr marL="1143000" indent="-339725">
              <a:lnSpc>
                <a:spcPct val="120000"/>
              </a:lnSpc>
              <a:spcBef>
                <a:spcPts val="0"/>
              </a:spcBef>
              <a:spcAft>
                <a:spcPts val="800"/>
              </a:spcAft>
              <a:buClr>
                <a:schemeClr val="bg2">
                  <a:lumMod val="25000"/>
                </a:schemeClr>
              </a:buClr>
              <a:buSzPct val="100000"/>
              <a:buFont typeface="Wingdings"/>
              <a:buChar char="q"/>
              <a:defRPr/>
            </a:pPr>
            <a:r>
              <a:rPr lang="fr-FR" sz="7200" b="1" dirty="0">
                <a:latin typeface="Arial"/>
                <a:ea typeface="Arial Unicode MS"/>
                <a:cs typeface="Arial"/>
              </a:rPr>
              <a:t>  </a:t>
            </a:r>
            <a:r>
              <a:rPr lang="fr-FR" sz="7300" dirty="0">
                <a:latin typeface="Arial"/>
                <a:ea typeface="Arial Unicode MS"/>
                <a:cs typeface="Arial"/>
              </a:rPr>
              <a:t>L’ilot de l’allée d’Orion est réaménagé en jardin sec</a:t>
            </a:r>
            <a:endParaRPr dirty="0"/>
          </a:p>
          <a:p>
            <a:pPr marL="90488" indent="-90488">
              <a:buNone/>
              <a:defRPr/>
            </a:pPr>
            <a:r>
              <a:rPr lang="fr-FR" sz="8000" dirty="0">
                <a:latin typeface="Arial Unicode MS"/>
                <a:ea typeface="Arial Unicode MS"/>
                <a:cs typeface="Arial Unicode MS"/>
              </a:rPr>
              <a:t>	</a:t>
            </a:r>
            <a:endParaRPr dirty="0"/>
          </a:p>
          <a:p>
            <a:pPr lvl="1">
              <a:defRPr/>
            </a:pPr>
            <a:endParaRPr lang="fr-FR" sz="8000" b="1" dirty="0">
              <a:latin typeface="Arial Unicode MS"/>
              <a:ea typeface="Arial Unicode MS"/>
              <a:cs typeface="Arial Unicode MS"/>
            </a:endParaRPr>
          </a:p>
          <a:p>
            <a:pPr lvl="1">
              <a:defRPr/>
            </a:pPr>
            <a:endParaRPr lang="fr-FR" sz="8000" b="1" dirty="0">
              <a:latin typeface="Arial Unicode MS"/>
              <a:ea typeface="Arial Unicode MS"/>
              <a:cs typeface="Arial Unicode MS"/>
            </a:endParaRPr>
          </a:p>
          <a:p>
            <a:pPr lvl="1">
              <a:buNone/>
              <a:defRPr/>
            </a:pPr>
            <a:endParaRPr lang="fr-FR" sz="8000" b="1" dirty="0">
              <a:latin typeface="Arial Unicode MS"/>
              <a:ea typeface="Arial Unicode MS"/>
              <a:cs typeface="Arial Unicode MS"/>
            </a:endParaRPr>
          </a:p>
          <a:p>
            <a:pPr marL="90488" indent="-90488">
              <a:buNone/>
              <a:defRPr/>
            </a:pPr>
            <a:endParaRPr lang="fr-FR" sz="8000" dirty="0">
              <a:latin typeface="Arial Unicode MS"/>
              <a:ea typeface="Arial Unicode MS"/>
              <a:cs typeface="Arial Unicode MS"/>
            </a:endParaRPr>
          </a:p>
          <a:p>
            <a:pPr marL="90488" indent="-90488">
              <a:buFont typeface="Wingdings"/>
              <a:buChar char="q"/>
              <a:defRPr/>
            </a:pPr>
            <a:endParaRPr lang="fr-FR" sz="8000" dirty="0">
              <a:latin typeface="Arial Unicode MS"/>
              <a:ea typeface="Arial Unicode MS"/>
              <a:cs typeface="Arial Unicode MS"/>
            </a:endParaRPr>
          </a:p>
          <a:p>
            <a:pPr marL="90488" indent="-90488">
              <a:buNone/>
              <a:defRPr/>
            </a:pPr>
            <a:endParaRPr lang="fr-FR" sz="8000" dirty="0">
              <a:latin typeface="Arial Unicode MS"/>
              <a:ea typeface="Arial Unicode MS"/>
              <a:cs typeface="Arial Unicode MS"/>
            </a:endParaRPr>
          </a:p>
          <a:p>
            <a:pPr marL="90488" indent="-90488">
              <a:buFont typeface="Wingdings"/>
              <a:buChar char="q"/>
              <a:defRPr/>
            </a:pPr>
            <a:endParaRPr lang="fr-FR" sz="8000" dirty="0">
              <a:latin typeface="Arial Unicode MS"/>
              <a:ea typeface="Arial Unicode MS"/>
              <a:cs typeface="Arial Unicode MS"/>
            </a:endParaRPr>
          </a:p>
          <a:p>
            <a:pPr>
              <a:defRPr/>
            </a:pPr>
            <a:endParaRPr lang="fr-FR" sz="1600" b="1" dirty="0">
              <a:latin typeface="Arial"/>
            </a:endParaRPr>
          </a:p>
          <a:p>
            <a:pPr>
              <a:buFont typeface="Wingdings"/>
              <a:buNone/>
              <a:defRPr/>
            </a:pPr>
            <a:endParaRPr lang="fr-FR" sz="2000" b="1" dirty="0">
              <a:latin typeface="Arial"/>
            </a:endParaRPr>
          </a:p>
          <a:p>
            <a:pPr>
              <a:buFont typeface="Wingdings"/>
              <a:buNone/>
              <a:defRPr/>
            </a:pPr>
            <a:endParaRPr lang="fr-FR" sz="2000" b="1" dirty="0">
              <a:latin typeface="Arial"/>
            </a:endParaRPr>
          </a:p>
          <a:p>
            <a:pPr>
              <a:defRPr/>
            </a:pPr>
            <a:endParaRPr lang="fr-FR" sz="2400" b="1" dirty="0">
              <a:solidFill>
                <a:srgbClr val="FF0000"/>
              </a:solidFill>
              <a:latin typeface="Arial"/>
            </a:endParaRPr>
          </a:p>
        </p:txBody>
      </p:sp>
      <p:sp>
        <p:nvSpPr>
          <p:cNvPr id="15362" name="Rectangle 2"/>
          <p:cNvSpPr>
            <a:spLocks noGrp="1" noRot="1" noChangeArrowheads="1"/>
          </p:cNvSpPr>
          <p:nvPr>
            <p:ph type="title"/>
          </p:nvPr>
        </p:nvSpPr>
        <p:spPr bwMode="auto"/>
        <p:txBody>
          <a:bodyPr/>
          <a:lstStyle/>
          <a:p>
            <a:pPr>
              <a:defRPr/>
            </a:pPr>
            <a:r>
              <a:rPr lang="fr-FR">
                <a:solidFill>
                  <a:schemeClr val="accent1">
                    <a:lumMod val="50000"/>
                  </a:schemeClr>
                </a:solidFill>
                <a:latin typeface="Arial"/>
                <a:ea typeface="Arial Unicode MS"/>
                <a:cs typeface="Arial"/>
              </a:rPr>
              <a:t>TRAVAUX REALISES EN 2024</a:t>
            </a:r>
            <a:endParaRPr/>
          </a:p>
        </p:txBody>
      </p:sp>
      <p:pic>
        <p:nvPicPr>
          <p:cNvPr id="6" name="Picture 5" descr="travaux-loft-450x400.jpg"/>
          <p:cNvPicPr>
            <a:picLocks noChangeAspect="1"/>
          </p:cNvPicPr>
          <p:nvPr/>
        </p:nvPicPr>
        <p:blipFill>
          <a:blip r:embed="rId3" cstate="print"/>
          <a:stretch/>
        </p:blipFill>
        <p:spPr bwMode="auto">
          <a:xfrm>
            <a:off x="4788024" y="5505704"/>
            <a:ext cx="1351620" cy="1201440"/>
          </a:xfrm>
          <a:prstGeom prst="rect">
            <a:avLst/>
          </a:prstGeom>
        </p:spPr>
      </p:pic>
      <p:sp>
        <p:nvSpPr>
          <p:cNvPr id="2"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363" name="Rectangle 3"/>
          <p:cNvSpPr>
            <a:spLocks noGrp="1" noChangeArrowheads="1"/>
          </p:cNvSpPr>
          <p:nvPr>
            <p:ph idx="1"/>
          </p:nvPr>
        </p:nvSpPr>
        <p:spPr bwMode="auto">
          <a:xfrm>
            <a:off x="500034" y="1214422"/>
            <a:ext cx="8229600" cy="5112568"/>
          </a:xfrm>
        </p:spPr>
        <p:txBody>
          <a:bodyPr>
            <a:normAutofit lnSpcReduction="10000"/>
          </a:bodyPr>
          <a:lstStyle/>
          <a:p>
            <a:pPr>
              <a:buNone/>
              <a:defRPr/>
            </a:pPr>
            <a:r>
              <a:rPr lang="fr-FR" sz="2400" b="1">
                <a:solidFill>
                  <a:schemeClr val="accent1">
                    <a:lumMod val="50000"/>
                  </a:schemeClr>
                </a:solidFill>
                <a:latin typeface="Arial Unicode MS"/>
                <a:ea typeface="Arial Unicode MS"/>
                <a:cs typeface="Arial Unicode MS"/>
              </a:rPr>
              <a:t>EAUX USEES</a:t>
            </a:r>
            <a:endParaRPr/>
          </a:p>
          <a:p>
            <a:pPr>
              <a:buClr>
                <a:schemeClr val="bg2">
                  <a:lumMod val="25000"/>
                </a:schemeClr>
              </a:buClr>
              <a:buSzPct val="100000"/>
              <a:buFont typeface="Wingdings"/>
              <a:buChar char="v"/>
              <a:defRPr/>
            </a:pPr>
            <a:r>
              <a:rPr lang="fr-FR" sz="2000">
                <a:latin typeface="Arial Unicode MS"/>
                <a:ea typeface="Arial Unicode MS"/>
                <a:cs typeface="Arial Unicode MS"/>
              </a:rPr>
              <a:t>Interventions d'entretien courant des réseaux d'eaux usées  (2,6 km et 124 regards) </a:t>
            </a:r>
            <a:endParaRPr/>
          </a:p>
          <a:p>
            <a:pPr>
              <a:buClr>
                <a:schemeClr val="bg2">
                  <a:lumMod val="25000"/>
                </a:schemeClr>
              </a:buClr>
              <a:buSzPct val="100000"/>
              <a:buFont typeface="Wingdings"/>
              <a:buChar char="v"/>
              <a:defRPr/>
            </a:pPr>
            <a:r>
              <a:rPr lang="fr-FR" sz="2000">
                <a:latin typeface="Arial Unicode MS"/>
                <a:ea typeface="Arial Unicode MS"/>
                <a:cs typeface="Arial Unicode MS"/>
              </a:rPr>
              <a:t>Travaux de maintenance (réfections, modifications de regards et de canalisations)  en fonction des constats issus des inspections réalisées</a:t>
            </a:r>
            <a:endParaRPr/>
          </a:p>
          <a:p>
            <a:pPr>
              <a:buClr>
                <a:schemeClr val="bg2">
                  <a:lumMod val="25000"/>
                </a:schemeClr>
              </a:buClr>
              <a:buSzPct val="100000"/>
              <a:buFont typeface="Wingdings"/>
              <a:buChar char="v"/>
              <a:defRPr/>
            </a:pPr>
            <a:r>
              <a:rPr lang="fr-FR" sz="2000">
                <a:latin typeface="Arial Unicode MS"/>
                <a:ea typeface="Arial Unicode MS"/>
                <a:cs typeface="Arial Unicode MS"/>
              </a:rPr>
              <a:t> Réseau Pagnol Est et Garlaban : attente de la résolution du   </a:t>
            </a:r>
            <a:endParaRPr/>
          </a:p>
          <a:p>
            <a:pPr marL="109728" indent="0">
              <a:buClr>
                <a:schemeClr val="bg2">
                  <a:lumMod val="25000"/>
                </a:schemeClr>
              </a:buClr>
              <a:buSzPct val="100000"/>
              <a:buNone/>
              <a:defRPr/>
            </a:pPr>
            <a:r>
              <a:rPr lang="fr-FR" sz="2000">
                <a:latin typeface="Arial Unicode MS"/>
                <a:ea typeface="Arial Unicode MS"/>
                <a:cs typeface="Arial Unicode MS"/>
              </a:rPr>
              <a:t>     recours auprès de l’assurance du promoteur du Hameau de  </a:t>
            </a:r>
            <a:endParaRPr/>
          </a:p>
          <a:p>
            <a:pPr marL="109728" indent="0">
              <a:buClr>
                <a:schemeClr val="bg2">
                  <a:lumMod val="25000"/>
                </a:schemeClr>
              </a:buClr>
              <a:buSzPct val="100000"/>
              <a:buNone/>
              <a:defRPr/>
            </a:pPr>
            <a:r>
              <a:rPr lang="fr-FR" sz="2000">
                <a:latin typeface="Arial Unicode MS"/>
                <a:ea typeface="Arial Unicode MS"/>
                <a:cs typeface="Arial Unicode MS"/>
              </a:rPr>
              <a:t>     Garlaban</a:t>
            </a:r>
            <a:endParaRPr/>
          </a:p>
          <a:p>
            <a:pPr marL="109728" indent="0">
              <a:buClr>
                <a:schemeClr val="bg2">
                  <a:lumMod val="25000"/>
                </a:schemeClr>
              </a:buClr>
              <a:buSzPct val="100000"/>
              <a:buNone/>
              <a:defRPr/>
            </a:pPr>
            <a:endParaRPr lang="fr-FR" sz="2000">
              <a:latin typeface="Arial Unicode MS"/>
              <a:ea typeface="Arial Unicode MS"/>
              <a:cs typeface="Arial Unicode MS"/>
            </a:endParaRPr>
          </a:p>
          <a:p>
            <a:pPr>
              <a:buNone/>
              <a:defRPr/>
            </a:pPr>
            <a:r>
              <a:rPr lang="fr-FR" sz="2400" b="1">
                <a:solidFill>
                  <a:schemeClr val="accent1">
                    <a:lumMod val="50000"/>
                  </a:schemeClr>
                </a:solidFill>
                <a:latin typeface="Arial Unicode MS"/>
                <a:ea typeface="Arial Unicode MS"/>
                <a:cs typeface="Arial Unicode MS"/>
              </a:rPr>
              <a:t>EAUX PLUVIALES</a:t>
            </a:r>
            <a:endParaRPr/>
          </a:p>
          <a:p>
            <a:pPr>
              <a:buClr>
                <a:schemeClr val="bg2">
                  <a:lumMod val="25000"/>
                </a:schemeClr>
              </a:buClr>
              <a:buSzPct val="100000"/>
              <a:buFont typeface="Wingdings"/>
              <a:buChar char="v"/>
              <a:defRPr/>
            </a:pPr>
            <a:r>
              <a:rPr lang="fr-FR" sz="2000">
                <a:latin typeface="Arial Unicode MS"/>
                <a:ea typeface="Arial Unicode MS"/>
                <a:cs typeface="Arial Unicode MS"/>
              </a:rPr>
              <a:t>Interventions d'entretien courant des réseaux</a:t>
            </a:r>
            <a:endParaRPr/>
          </a:p>
          <a:p>
            <a:pPr>
              <a:buClr>
                <a:schemeClr val="bg2">
                  <a:lumMod val="25000"/>
                </a:schemeClr>
              </a:buClr>
              <a:buSzPct val="100000"/>
              <a:buFont typeface="Wingdings"/>
              <a:buChar char="v"/>
              <a:defRPr/>
            </a:pPr>
            <a:r>
              <a:rPr lang="fr-FR" sz="2000">
                <a:latin typeface="Arial Unicode MS"/>
                <a:ea typeface="Arial Unicode MS"/>
                <a:cs typeface="Arial Unicode MS"/>
              </a:rPr>
              <a:t>Travaux de maintenance au niveau des grilles de collecte</a:t>
            </a:r>
            <a:endParaRPr/>
          </a:p>
          <a:p>
            <a:pPr>
              <a:buClr>
                <a:schemeClr val="bg2">
                  <a:lumMod val="25000"/>
                </a:schemeClr>
              </a:buClr>
              <a:buSzPct val="100000"/>
              <a:buNone/>
              <a:defRPr/>
            </a:pPr>
            <a:r>
              <a:rPr lang="fr-FR" sz="2000">
                <a:latin typeface="Arial Unicode MS"/>
                <a:ea typeface="Arial Unicode MS"/>
                <a:cs typeface="Arial Unicode MS"/>
              </a:rPr>
              <a:t>	et avaloirs (ex grille de Topaze)</a:t>
            </a:r>
            <a:endParaRPr/>
          </a:p>
          <a:p>
            <a:pPr>
              <a:buNone/>
              <a:defRPr/>
            </a:pPr>
            <a:r>
              <a:rPr lang="fr-FR" sz="2000" b="1">
                <a:latin typeface="Arial Unicode MS"/>
                <a:ea typeface="Arial Unicode MS"/>
                <a:cs typeface="Arial Unicode MS"/>
              </a:rPr>
              <a:t>    </a:t>
            </a:r>
            <a:endParaRPr/>
          </a:p>
          <a:p>
            <a:pPr>
              <a:buNone/>
              <a:defRPr/>
            </a:pPr>
            <a:endParaRPr lang="fr-FR" sz="2400" b="1">
              <a:solidFill>
                <a:schemeClr val="accent1">
                  <a:lumMod val="50000"/>
                </a:schemeClr>
              </a:solidFill>
              <a:ea typeface="Arial Unicode MS"/>
            </a:endParaRPr>
          </a:p>
          <a:p>
            <a:pPr marL="449263" indent="-88900">
              <a:buFont typeface="Wingdings"/>
              <a:buNone/>
              <a:defRPr/>
            </a:pPr>
            <a:endParaRPr lang="fr-FR" sz="2000" b="1">
              <a:latin typeface="Arial"/>
              <a:cs typeface="Arial"/>
            </a:endParaRPr>
          </a:p>
          <a:p>
            <a:pPr>
              <a:buFont typeface="Wingdings"/>
              <a:buNone/>
              <a:defRPr/>
            </a:pPr>
            <a:endParaRPr lang="fr-FR" sz="1200" b="1">
              <a:latin typeface="Arial"/>
            </a:endParaRPr>
          </a:p>
        </p:txBody>
      </p:sp>
      <p:sp>
        <p:nvSpPr>
          <p:cNvPr id="15362" name="Rectangle 2"/>
          <p:cNvSpPr>
            <a:spLocks noGrp="1" noRot="1" noChangeArrowheads="1"/>
          </p:cNvSpPr>
          <p:nvPr>
            <p:ph type="title"/>
          </p:nvPr>
        </p:nvSpPr>
        <p:spPr bwMode="auto">
          <a:xfrm>
            <a:off x="457200" y="274638"/>
            <a:ext cx="8229600" cy="868346"/>
          </a:xfrm>
        </p:spPr>
        <p:txBody>
          <a:bodyPr/>
          <a:lstStyle/>
          <a:p>
            <a:pPr algn="ctr">
              <a:defRPr/>
            </a:pPr>
            <a:r>
              <a:rPr lang="fr-FR">
                <a:solidFill>
                  <a:schemeClr val="accent1">
                    <a:lumMod val="50000"/>
                  </a:schemeClr>
                </a:solidFill>
                <a:latin typeface="Arial"/>
                <a:ea typeface="Arial Unicode MS"/>
                <a:cs typeface="Arial"/>
              </a:rPr>
              <a:t>TRAVAUX REALISES EN 2024</a:t>
            </a:r>
            <a:endParaRPr/>
          </a:p>
        </p:txBody>
      </p:sp>
      <p:pic>
        <p:nvPicPr>
          <p:cNvPr id="6" name="Picture 5" descr="travaux-loft-450x400.jpg"/>
          <p:cNvPicPr>
            <a:picLocks noChangeAspect="1"/>
          </p:cNvPicPr>
          <p:nvPr/>
        </p:nvPicPr>
        <p:blipFill>
          <a:blip r:embed="rId3" cstate="print"/>
          <a:stretch/>
        </p:blipFill>
        <p:spPr bwMode="auto">
          <a:xfrm>
            <a:off x="7524328" y="5301208"/>
            <a:ext cx="1442423" cy="1282154"/>
          </a:xfrm>
          <a:prstGeom prst="rect">
            <a:avLst/>
          </a:prstGeom>
        </p:spPr>
      </p:pic>
      <p:sp>
        <p:nvSpPr>
          <p:cNvPr id="2"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452179" y="2492896"/>
            <a:ext cx="8229600" cy="2448272"/>
          </a:xfrm>
        </p:spPr>
        <p:txBody>
          <a:bodyPr vertOverflow="overflow" horzOverflow="overflow" vert="horz" wrap="square" lIns="91440" tIns="45720" rIns="91440" bIns="45720" numCol="1" spcCol="0" rtlCol="0" fromWordArt="0" anchor="t" anchorCtr="0" forceAA="0" compatLnSpc="0">
            <a:normAutofit fontScale="95000" lnSpcReduction="1000"/>
          </a:bodyPr>
          <a:lstStyle/>
          <a:p>
            <a:pPr marL="790575" lvl="3" indent="-342900">
              <a:buClr>
                <a:schemeClr val="bg2">
                  <a:lumMod val="25000"/>
                </a:schemeClr>
              </a:buClr>
              <a:buFont typeface="Wingdings"/>
              <a:buChar char="q"/>
              <a:defRPr/>
            </a:pPr>
            <a:r>
              <a:rPr lang="fr-FR" i="0" dirty="0">
                <a:latin typeface="Arial"/>
                <a:ea typeface="Arial"/>
                <a:cs typeface="Arial"/>
              </a:rPr>
              <a:t>Mise en place de 3 panneaux signalétiques d’interdiction aux </a:t>
            </a:r>
            <a:r>
              <a:rPr lang="fr-FR" i="0" dirty="0" smtClean="0">
                <a:latin typeface="Arial"/>
                <a:ea typeface="Arial"/>
                <a:cs typeface="Arial"/>
              </a:rPr>
              <a:t>caravanes, campings </a:t>
            </a:r>
            <a:r>
              <a:rPr lang="fr-FR" i="0" dirty="0">
                <a:latin typeface="Arial"/>
                <a:ea typeface="Arial"/>
                <a:cs typeface="Arial"/>
              </a:rPr>
              <a:t>cars au parking des Jardins.</a:t>
            </a:r>
          </a:p>
          <a:p>
            <a:pPr marL="447674" lvl="3" indent="0">
              <a:buClr>
                <a:schemeClr val="bg2">
                  <a:lumMod val="25000"/>
                </a:schemeClr>
              </a:buClr>
              <a:buFont typeface="Wingdings"/>
              <a:buNone/>
              <a:defRPr/>
            </a:pPr>
            <a:r>
              <a:rPr lang="fr-FR" i="0" dirty="0">
                <a:latin typeface="Arial"/>
                <a:ea typeface="Arial"/>
                <a:cs typeface="Arial"/>
              </a:rPr>
              <a:t>     Un arrêté est en cours d'établissement par la mairie de Saint  Laurent</a:t>
            </a:r>
            <a:r>
              <a:rPr i="0" dirty="0">
                <a:latin typeface="Arial"/>
                <a:ea typeface="Arial"/>
                <a:cs typeface="Arial"/>
              </a:rPr>
              <a:t>  </a:t>
            </a:r>
          </a:p>
          <a:p>
            <a:pPr marL="447674" lvl="3" indent="0">
              <a:buClr>
                <a:schemeClr val="bg2">
                  <a:lumMod val="25000"/>
                </a:schemeClr>
              </a:buClr>
              <a:buFont typeface="Wingdings"/>
              <a:buNone/>
              <a:defRPr/>
            </a:pPr>
            <a:r>
              <a:rPr i="0" dirty="0">
                <a:latin typeface="Arial"/>
                <a:ea typeface="Arial"/>
                <a:cs typeface="Arial"/>
              </a:rPr>
              <a:t>     du </a:t>
            </a:r>
            <a:r>
              <a:rPr i="0" dirty="0" err="1">
                <a:latin typeface="Arial"/>
                <a:ea typeface="Arial"/>
                <a:cs typeface="Arial"/>
              </a:rPr>
              <a:t>Var</a:t>
            </a:r>
            <a:endParaRPr i="0" dirty="0">
              <a:latin typeface="Arial"/>
              <a:ea typeface="Arial"/>
              <a:cs typeface="Arial"/>
            </a:endParaRPr>
          </a:p>
          <a:p>
            <a:pPr marL="447674" lvl="3" indent="0">
              <a:buClr>
                <a:schemeClr val="bg2">
                  <a:lumMod val="25000"/>
                </a:schemeClr>
              </a:buClr>
              <a:buFont typeface="Wingdings"/>
              <a:buNone/>
              <a:defRPr/>
            </a:pPr>
            <a:endParaRPr i="0" dirty="0">
              <a:latin typeface="Arial"/>
              <a:cs typeface="Arial"/>
            </a:endParaRPr>
          </a:p>
          <a:p>
            <a:pPr marL="790575" lvl="3" indent="-342900">
              <a:buClr>
                <a:schemeClr val="bg2">
                  <a:lumMod val="25000"/>
                </a:schemeClr>
              </a:buClr>
              <a:buFont typeface="Wingdings"/>
              <a:buChar char="q"/>
              <a:defRPr/>
            </a:pPr>
            <a:r>
              <a:rPr lang="fr-FR" i="0" dirty="0">
                <a:latin typeface="Arial"/>
                <a:ea typeface="Arial"/>
                <a:cs typeface="Arial"/>
              </a:rPr>
              <a:t>Changement et augmentation des bacs recyclables et bacs verts poubelles avec NCA (Ambassade du tri)</a:t>
            </a:r>
            <a:endParaRPr i="0" dirty="0">
              <a:latin typeface="Arial"/>
              <a:cs typeface="Arial"/>
            </a:endParaRPr>
          </a:p>
          <a:p>
            <a:pPr marL="790575" lvl="3" indent="-342900">
              <a:buClr>
                <a:schemeClr val="bg2">
                  <a:lumMod val="25000"/>
                </a:schemeClr>
              </a:buClr>
              <a:buFont typeface="Wingdings"/>
              <a:buChar char="q"/>
              <a:defRPr/>
            </a:pPr>
            <a:endParaRPr lang="fr-FR" dirty="0">
              <a:latin typeface="Arial Unicode MS"/>
              <a:ea typeface="Arial Unicode MS"/>
              <a:cs typeface="Arial Unicode MS"/>
            </a:endParaRPr>
          </a:p>
        </p:txBody>
      </p:sp>
      <p:sp>
        <p:nvSpPr>
          <p:cNvPr id="4" name="Titre 3"/>
          <p:cNvSpPr>
            <a:spLocks noGrp="1"/>
          </p:cNvSpPr>
          <p:nvPr>
            <p:ph type="title"/>
          </p:nvPr>
        </p:nvSpPr>
        <p:spPr bwMode="auto">
          <a:xfrm>
            <a:off x="439479" y="457518"/>
            <a:ext cx="8229600" cy="1143000"/>
          </a:xfrm>
        </p:spPr>
        <p:txBody>
          <a:bodyPr>
            <a:noAutofit/>
          </a:bodyPr>
          <a:lstStyle/>
          <a:p>
            <a:pPr algn="ctr">
              <a:defRPr/>
            </a:pPr>
            <a:r>
              <a:rPr lang="fr-FR" sz="3600">
                <a:solidFill>
                  <a:schemeClr val="accent1">
                    <a:lumMod val="50000"/>
                  </a:schemeClr>
                </a:solidFill>
                <a:latin typeface="Arial"/>
                <a:ea typeface="Arial Unicode MS"/>
                <a:cs typeface="Arial"/>
              </a:rPr>
              <a:t>TRAVAUX REALISES EN 2024</a:t>
            </a:r>
            <a:br>
              <a:rPr lang="fr-FR" sz="3600">
                <a:solidFill>
                  <a:schemeClr val="accent1">
                    <a:lumMod val="50000"/>
                  </a:schemeClr>
                </a:solidFill>
                <a:latin typeface="Arial"/>
                <a:ea typeface="Arial Unicode MS"/>
                <a:cs typeface="Arial"/>
              </a:rPr>
            </a:br>
            <a:r>
              <a:rPr lang="fr-FR" sz="3600">
                <a:solidFill>
                  <a:schemeClr val="accent1">
                    <a:lumMod val="50000"/>
                  </a:schemeClr>
                </a:solidFill>
                <a:latin typeface="Arial"/>
                <a:ea typeface="Arial Unicode MS"/>
                <a:cs typeface="Arial"/>
              </a:rPr>
              <a:t>HORS ESPACES VERTS ET FORETS</a:t>
            </a:r>
            <a:endParaRPr/>
          </a:p>
        </p:txBody>
      </p:sp>
      <p:sp>
        <p:nvSpPr>
          <p:cNvPr id="3"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411" name="Rectangle 3"/>
          <p:cNvSpPr>
            <a:spLocks noGrp="1" noChangeArrowheads="1"/>
          </p:cNvSpPr>
          <p:nvPr>
            <p:ph idx="1"/>
          </p:nvPr>
        </p:nvSpPr>
        <p:spPr bwMode="auto">
          <a:xfrm>
            <a:off x="0" y="1340767"/>
            <a:ext cx="9651999" cy="6215731"/>
          </a:xfrm>
        </p:spPr>
        <p:txBody>
          <a:bodyPr vertOverflow="overflow" horzOverflow="overflow" vert="horz" wrap="square" lIns="91440" tIns="45720" rIns="91440" bIns="45720" numCol="1" spcCol="0" rtlCol="0" fromWordArt="0" anchor="t" anchorCtr="0" forceAA="0" compatLnSpc="0">
            <a:normAutofit fontScale="95000" lnSpcReduction="14000"/>
          </a:bodyPr>
          <a:lstStyle/>
          <a:p>
            <a:pPr>
              <a:lnSpc>
                <a:spcPct val="80000"/>
              </a:lnSpc>
              <a:buClr>
                <a:schemeClr val="bg2">
                  <a:lumMod val="25000"/>
                </a:schemeClr>
              </a:buClr>
              <a:buSzPct val="100000"/>
              <a:buFont typeface="Wingdings"/>
              <a:buChar char="q"/>
              <a:defRPr/>
            </a:pPr>
            <a:r>
              <a:rPr lang="fr-FR" sz="1900" b="1" dirty="0">
                <a:solidFill>
                  <a:schemeClr val="accent1">
                    <a:lumMod val="50000"/>
                  </a:schemeClr>
                </a:solidFill>
                <a:latin typeface="Arial Unicode MS"/>
                <a:ea typeface="Arial Unicode MS"/>
                <a:cs typeface="Arial Unicode MS"/>
              </a:rPr>
              <a:t> </a:t>
            </a:r>
            <a:r>
              <a:rPr lang="fr-FR" sz="1900" b="1" dirty="0">
                <a:solidFill>
                  <a:schemeClr val="accent1">
                    <a:lumMod val="50000"/>
                  </a:schemeClr>
                </a:solidFill>
                <a:latin typeface="Arial"/>
                <a:ea typeface="Arial"/>
                <a:cs typeface="Arial"/>
              </a:rPr>
              <a:t>Traitement des chenilles et phytosanitaire</a:t>
            </a:r>
            <a:endParaRPr sz="1900" dirty="0">
              <a:latin typeface="Arial"/>
              <a:cs typeface="Arial"/>
            </a:endParaRPr>
          </a:p>
          <a:p>
            <a:pPr marL="964057" lvl="1" indent="-342900">
              <a:lnSpc>
                <a:spcPct val="120000"/>
              </a:lnSpc>
              <a:buClr>
                <a:schemeClr val="bg2">
                  <a:lumMod val="25000"/>
                </a:schemeClr>
              </a:buClr>
              <a:buFont typeface="Wingdings"/>
              <a:buChar char="Ø"/>
              <a:defRPr/>
            </a:pPr>
            <a:r>
              <a:rPr lang="fr-FR" sz="1900" dirty="0">
                <a:latin typeface="Arial"/>
                <a:ea typeface="Arial"/>
                <a:cs typeface="Arial"/>
              </a:rPr>
              <a:t>Agrément du personnel confirmé</a:t>
            </a:r>
            <a:endParaRPr sz="1900" dirty="0">
              <a:latin typeface="Arial"/>
              <a:cs typeface="Arial"/>
            </a:endParaRPr>
          </a:p>
          <a:p>
            <a:pPr marL="964057" lvl="1" indent="-342900">
              <a:lnSpc>
                <a:spcPct val="120000"/>
              </a:lnSpc>
              <a:buClr>
                <a:schemeClr val="bg2">
                  <a:lumMod val="25000"/>
                </a:schemeClr>
              </a:buClr>
              <a:buFont typeface="Wingdings"/>
              <a:buChar char="Ø"/>
              <a:defRPr/>
            </a:pPr>
            <a:r>
              <a:rPr lang="fr-FR" sz="1900" dirty="0">
                <a:latin typeface="Arial"/>
                <a:ea typeface="Arial"/>
                <a:cs typeface="Arial"/>
              </a:rPr>
              <a:t>Suivi des pièges à chenilles</a:t>
            </a:r>
            <a:endParaRPr sz="1900" dirty="0">
              <a:solidFill>
                <a:srgbClr val="CD1522"/>
              </a:solidFill>
              <a:latin typeface="Arial"/>
              <a:cs typeface="Arial"/>
            </a:endParaRPr>
          </a:p>
          <a:p>
            <a:pPr>
              <a:lnSpc>
                <a:spcPct val="80000"/>
              </a:lnSpc>
              <a:buFont typeface="Wingdings"/>
              <a:buNone/>
              <a:defRPr/>
            </a:pPr>
            <a:endParaRPr sz="1900" b="1" dirty="0">
              <a:solidFill>
                <a:srgbClr val="CD1522"/>
              </a:solidFill>
              <a:latin typeface="Arial"/>
              <a:cs typeface="Arial"/>
            </a:endParaRPr>
          </a:p>
          <a:p>
            <a:pPr>
              <a:lnSpc>
                <a:spcPct val="80000"/>
              </a:lnSpc>
              <a:buClr>
                <a:schemeClr val="bg2">
                  <a:lumMod val="25000"/>
                </a:schemeClr>
              </a:buClr>
              <a:buSzPct val="100000"/>
              <a:buFont typeface="Wingdings"/>
              <a:buChar char="q"/>
              <a:defRPr/>
            </a:pPr>
            <a:r>
              <a:rPr lang="fr-FR" sz="1900" b="1" dirty="0">
                <a:latin typeface="Arial"/>
                <a:ea typeface="Arial"/>
                <a:cs typeface="Arial"/>
              </a:rPr>
              <a:t> </a:t>
            </a:r>
            <a:r>
              <a:rPr lang="fr-FR" sz="1900" b="1" dirty="0">
                <a:solidFill>
                  <a:schemeClr val="accent1">
                    <a:lumMod val="50000"/>
                  </a:schemeClr>
                </a:solidFill>
                <a:latin typeface="Arial"/>
                <a:ea typeface="Arial"/>
                <a:cs typeface="Arial"/>
              </a:rPr>
              <a:t>Abattage</a:t>
            </a:r>
            <a:endParaRPr sz="1900" b="1" dirty="0">
              <a:latin typeface="Arial"/>
              <a:cs typeface="Arial"/>
            </a:endParaRPr>
          </a:p>
          <a:p>
            <a:pPr marL="630936" lvl="2" indent="0">
              <a:spcBef>
                <a:spcPts val="400"/>
              </a:spcBef>
              <a:buClr>
                <a:schemeClr val="bg2">
                  <a:lumMod val="25000"/>
                </a:schemeClr>
              </a:buClr>
              <a:buNone/>
              <a:defRPr/>
            </a:pPr>
            <a:r>
              <a:rPr lang="fr-FR" sz="1900" dirty="0">
                <a:latin typeface="Arial"/>
                <a:ea typeface="Arial"/>
                <a:cs typeface="Arial"/>
              </a:rPr>
              <a:t>Travaux sécuritaires forestiers  : abattage de 7 pins d’Alep  </a:t>
            </a:r>
            <a:endParaRPr sz="1900" dirty="0">
              <a:latin typeface="Arial"/>
              <a:cs typeface="Arial"/>
            </a:endParaRPr>
          </a:p>
          <a:p>
            <a:pPr marL="630936" lvl="2" indent="0">
              <a:lnSpc>
                <a:spcPct val="80000"/>
              </a:lnSpc>
              <a:buClr>
                <a:schemeClr val="bg2">
                  <a:lumMod val="25000"/>
                </a:schemeClr>
              </a:buClr>
              <a:buNone/>
              <a:defRPr/>
            </a:pPr>
            <a:endParaRPr sz="1900" dirty="0">
              <a:latin typeface="Arial"/>
              <a:cs typeface="Arial"/>
            </a:endParaRPr>
          </a:p>
          <a:p>
            <a:pPr algn="l" defTabSz="914400">
              <a:lnSpc>
                <a:spcPct val="120000"/>
              </a:lnSpc>
              <a:spcBef>
                <a:spcPts val="399"/>
              </a:spcBef>
              <a:spcAft>
                <a:spcPts val="0"/>
              </a:spcAft>
              <a:buClr>
                <a:schemeClr val="bg2">
                  <a:lumMod val="25000"/>
                </a:schemeClr>
              </a:buClr>
              <a:buSzPct val="100000"/>
              <a:buFont typeface="Wingdings"/>
              <a:buChar char="q"/>
              <a:defRPr/>
            </a:pPr>
            <a:r>
              <a:rPr lang="fr-FR" sz="1900" b="1" dirty="0">
                <a:latin typeface="Arial"/>
                <a:ea typeface="Arial"/>
                <a:cs typeface="Arial"/>
              </a:rPr>
              <a:t> </a:t>
            </a:r>
            <a:r>
              <a:rPr lang="fr-FR" sz="1900" b="1" dirty="0">
                <a:solidFill>
                  <a:schemeClr val="accent1">
                    <a:lumMod val="50000"/>
                  </a:schemeClr>
                </a:solidFill>
                <a:latin typeface="Arial"/>
                <a:ea typeface="Arial"/>
                <a:cs typeface="Arial"/>
              </a:rPr>
              <a:t>Elagage   </a:t>
            </a:r>
            <a:endParaRPr sz="1900" dirty="0">
              <a:latin typeface="Arial"/>
              <a:cs typeface="Arial"/>
            </a:endParaRPr>
          </a:p>
          <a:p>
            <a:pPr lvl="2">
              <a:lnSpc>
                <a:spcPct val="120000"/>
              </a:lnSpc>
              <a:buClr>
                <a:schemeClr val="bg2">
                  <a:lumMod val="25000"/>
                </a:schemeClr>
              </a:buClr>
              <a:buFont typeface="Wingdings"/>
              <a:buChar char="Ø"/>
              <a:defRPr/>
            </a:pPr>
            <a:r>
              <a:rPr lang="fr-FR" sz="1900" dirty="0">
                <a:latin typeface="Arial"/>
                <a:ea typeface="Arial"/>
                <a:cs typeface="Arial"/>
              </a:rPr>
              <a:t>Elagage de 4 chênes pubescents , un chêne vert , un Eucalyptus , 3 pins</a:t>
            </a:r>
            <a:endParaRPr sz="1900" dirty="0">
              <a:latin typeface="Arial"/>
              <a:cs typeface="Arial"/>
            </a:endParaRPr>
          </a:p>
          <a:p>
            <a:pPr lvl="2">
              <a:lnSpc>
                <a:spcPct val="120000"/>
              </a:lnSpc>
              <a:buClr>
                <a:schemeClr val="bg2">
                  <a:lumMod val="25000"/>
                </a:schemeClr>
              </a:buClr>
              <a:buFont typeface="Wingdings"/>
              <a:buChar char="Ø"/>
              <a:defRPr/>
            </a:pPr>
            <a:endParaRPr sz="1900" b="1" dirty="0">
              <a:latin typeface="Arial"/>
              <a:cs typeface="Arial"/>
            </a:endParaRPr>
          </a:p>
          <a:p>
            <a:pPr algn="l" defTabSz="914400">
              <a:lnSpc>
                <a:spcPct val="120000"/>
              </a:lnSpc>
              <a:spcBef>
                <a:spcPts val="399"/>
              </a:spcBef>
              <a:spcAft>
                <a:spcPts val="0"/>
              </a:spcAft>
              <a:buClr>
                <a:schemeClr val="bg2">
                  <a:lumMod val="25000"/>
                </a:schemeClr>
              </a:buClr>
              <a:buSzPct val="100000"/>
              <a:buFont typeface="Wingdings"/>
              <a:buChar char="q"/>
              <a:defRPr/>
            </a:pPr>
            <a:r>
              <a:rPr lang="fr-FR" sz="2000" b="1" i="0" u="none" strike="noStrike" cap="none" spc="0" dirty="0">
                <a:solidFill>
                  <a:schemeClr val="accent1">
                    <a:lumMod val="50000"/>
                  </a:schemeClr>
                </a:solidFill>
                <a:latin typeface="Arial"/>
                <a:ea typeface="Arial"/>
                <a:cs typeface="Arial"/>
              </a:rPr>
              <a:t> Développement de la forêt et des espaces verts </a:t>
            </a:r>
            <a:r>
              <a:rPr lang="fr-FR" sz="1500" b="1" i="0" u="none" strike="noStrike" cap="none" spc="0" dirty="0">
                <a:solidFill>
                  <a:schemeClr val="accent1">
                    <a:lumMod val="50000"/>
                  </a:schemeClr>
                </a:solidFill>
                <a:latin typeface="Arial"/>
                <a:ea typeface="Arial"/>
                <a:cs typeface="Arial"/>
              </a:rPr>
              <a:t>  </a:t>
            </a:r>
            <a:endParaRPr lang="fr-FR" sz="1500" b="1" i="0" u="none" strike="noStrike" cap="none" spc="0" dirty="0">
              <a:solidFill>
                <a:schemeClr val="accent1"/>
              </a:solidFill>
              <a:latin typeface="Arial"/>
              <a:cs typeface="Arial"/>
            </a:endParaRPr>
          </a:p>
          <a:p>
            <a:pPr marL="808038" marR="0" lvl="3" indent="-92074" algn="l">
              <a:lnSpc>
                <a:spcPct val="120000"/>
              </a:lnSpc>
              <a:spcBef>
                <a:spcPts val="399"/>
              </a:spcBef>
              <a:spcAft>
                <a:spcPts val="0"/>
              </a:spcAft>
              <a:buClr>
                <a:schemeClr val="bg2">
                  <a:lumMod val="25000"/>
                </a:schemeClr>
              </a:buClr>
              <a:buSzPct val="100000"/>
              <a:buFont typeface="Wingdings"/>
              <a:buChar char="Ø"/>
              <a:defRPr/>
            </a:pPr>
            <a:r>
              <a:rPr lang="fr-FR" sz="1600" b="0" i="0" u="none" strike="noStrike" cap="none" spc="0" dirty="0">
                <a:solidFill>
                  <a:schemeClr val="tx1"/>
                </a:solidFill>
                <a:latin typeface="Arial"/>
                <a:ea typeface="Arial"/>
                <a:cs typeface="Arial"/>
              </a:rPr>
              <a:t> </a:t>
            </a:r>
            <a:r>
              <a:rPr lang="fr-FR" sz="2000" strike="noStrike" cap="none" spc="0" dirty="0">
                <a:latin typeface="Arial"/>
                <a:ea typeface="Arial"/>
                <a:cs typeface="Arial"/>
              </a:rPr>
              <a:t>Travaux de suivi des plantations forestières menant à une survie supérieure à 90%</a:t>
            </a:r>
            <a:endParaRPr sz="2000" b="1" dirty="0">
              <a:solidFill>
                <a:schemeClr val="accent1">
                  <a:lumMod val="50000"/>
                </a:schemeClr>
              </a:solidFill>
              <a:latin typeface="Arial"/>
              <a:cs typeface="Arial"/>
            </a:endParaRPr>
          </a:p>
          <a:p>
            <a:pPr marL="808038" indent="-92075">
              <a:lnSpc>
                <a:spcPct val="120000"/>
              </a:lnSpc>
              <a:buClr>
                <a:schemeClr val="bg2">
                  <a:lumMod val="25000"/>
                </a:schemeClr>
              </a:buClr>
              <a:buSzPct val="100000"/>
              <a:buFont typeface="Wingdings"/>
              <a:buChar char="Ø"/>
              <a:defRPr/>
            </a:pPr>
            <a:r>
              <a:rPr lang="fr-FR" sz="1900" dirty="0">
                <a:latin typeface="Arial"/>
                <a:ea typeface="Arial"/>
                <a:cs typeface="Arial"/>
              </a:rPr>
              <a:t> Sélection des repousses  lors du débroussaillage</a:t>
            </a:r>
            <a:endParaRPr sz="1900" dirty="0">
              <a:latin typeface="Arial"/>
              <a:cs typeface="Arial"/>
            </a:endParaRPr>
          </a:p>
          <a:p>
            <a:pPr marL="808038" indent="-92075">
              <a:lnSpc>
                <a:spcPct val="120000"/>
              </a:lnSpc>
              <a:buClr>
                <a:schemeClr val="bg2">
                  <a:lumMod val="25000"/>
                </a:schemeClr>
              </a:buClr>
              <a:buSzPct val="100000"/>
              <a:buFont typeface="Wingdings"/>
              <a:buChar char="Ø"/>
              <a:defRPr/>
            </a:pPr>
            <a:r>
              <a:rPr lang="fr-FR" sz="1900" dirty="0">
                <a:latin typeface="Arial"/>
                <a:ea typeface="Arial"/>
                <a:cs typeface="Arial"/>
              </a:rPr>
              <a:t> Plantation de 100 plants forestiers avec l’école Maternelle du Domaine</a:t>
            </a:r>
            <a:endParaRPr sz="1900" dirty="0">
              <a:latin typeface="Arial"/>
              <a:cs typeface="Arial"/>
            </a:endParaRPr>
          </a:p>
          <a:p>
            <a:pPr marL="715963" indent="0">
              <a:lnSpc>
                <a:spcPct val="120000"/>
              </a:lnSpc>
              <a:buClr>
                <a:schemeClr val="bg2">
                  <a:lumMod val="25000"/>
                </a:schemeClr>
              </a:buClr>
              <a:buSzPct val="100000"/>
              <a:buNone/>
              <a:defRPr/>
            </a:pPr>
            <a:r>
              <a:rPr lang="fr-FR" sz="1900" dirty="0">
                <a:latin typeface="Arial"/>
                <a:ea typeface="Arial"/>
                <a:cs typeface="Arial"/>
              </a:rPr>
              <a:t>    en collaboration avec le CNPF</a:t>
            </a:r>
            <a:endParaRPr sz="1900" dirty="0">
              <a:latin typeface="Arial"/>
              <a:cs typeface="Arial"/>
            </a:endParaRPr>
          </a:p>
          <a:p>
            <a:pPr marL="808038" indent="-92075">
              <a:lnSpc>
                <a:spcPct val="80000"/>
              </a:lnSpc>
              <a:buClr>
                <a:schemeClr val="bg2">
                  <a:lumMod val="25000"/>
                </a:schemeClr>
              </a:buClr>
              <a:buSzPct val="100000"/>
              <a:buFont typeface="Wingdings"/>
              <a:buChar char="Ø"/>
              <a:defRPr/>
            </a:pPr>
            <a:endParaRPr sz="1900" b="1" dirty="0">
              <a:latin typeface="Arial Unicode MS"/>
              <a:ea typeface="Arial Unicode MS"/>
              <a:cs typeface="Arial Unicode MS"/>
            </a:endParaRPr>
          </a:p>
          <a:p>
            <a:pPr marL="808038" indent="-92075">
              <a:lnSpc>
                <a:spcPct val="80000"/>
              </a:lnSpc>
              <a:buClr>
                <a:schemeClr val="bg2">
                  <a:lumMod val="25000"/>
                </a:schemeClr>
              </a:buClr>
              <a:buSzPct val="100000"/>
              <a:buNone/>
              <a:defRPr/>
            </a:pPr>
            <a:endParaRPr sz="1900" b="1" dirty="0">
              <a:latin typeface="Arial Unicode MS"/>
              <a:ea typeface="Arial Unicode MS"/>
              <a:cs typeface="Arial Unicode MS"/>
            </a:endParaRPr>
          </a:p>
          <a:p>
            <a:pPr>
              <a:lnSpc>
                <a:spcPct val="80000"/>
              </a:lnSpc>
              <a:buNone/>
              <a:defRPr/>
            </a:pPr>
            <a:r>
              <a:rPr lang="fr-FR" sz="1900" b="1" dirty="0">
                <a:latin typeface="Arial Unicode MS"/>
                <a:ea typeface="Arial Unicode MS"/>
                <a:cs typeface="Arial Unicode MS"/>
              </a:rPr>
              <a:t> </a:t>
            </a:r>
            <a:endParaRPr sz="1900" dirty="0"/>
          </a:p>
          <a:p>
            <a:pPr>
              <a:lnSpc>
                <a:spcPct val="80000"/>
              </a:lnSpc>
              <a:defRPr/>
            </a:pPr>
            <a:endParaRPr sz="1900" b="1" dirty="0">
              <a:latin typeface="Arial"/>
              <a:cs typeface="Arial"/>
            </a:endParaRPr>
          </a:p>
          <a:p>
            <a:pPr>
              <a:lnSpc>
                <a:spcPct val="80000"/>
              </a:lnSpc>
              <a:buFont typeface="Wingdings"/>
              <a:buNone/>
              <a:defRPr/>
            </a:pPr>
            <a:endParaRPr sz="1900" b="1" dirty="0">
              <a:latin typeface="Arial"/>
              <a:cs typeface="Arial"/>
            </a:endParaRPr>
          </a:p>
          <a:p>
            <a:pPr>
              <a:lnSpc>
                <a:spcPct val="80000"/>
              </a:lnSpc>
              <a:defRPr/>
            </a:pPr>
            <a:endParaRPr sz="1900" b="1" dirty="0">
              <a:latin typeface="Arial"/>
              <a:cs typeface="Arial"/>
            </a:endParaRPr>
          </a:p>
          <a:p>
            <a:pPr>
              <a:lnSpc>
                <a:spcPct val="80000"/>
              </a:lnSpc>
              <a:buFont typeface="Wingdings"/>
              <a:buNone/>
              <a:defRPr/>
            </a:pPr>
            <a:endParaRPr sz="1900" dirty="0">
              <a:latin typeface="Comic Sans MS"/>
            </a:endParaRPr>
          </a:p>
        </p:txBody>
      </p:sp>
      <p:sp>
        <p:nvSpPr>
          <p:cNvPr id="17410" name="Rectangle 2"/>
          <p:cNvSpPr>
            <a:spLocks noGrp="1" noRot="1" noChangeArrowheads="1"/>
          </p:cNvSpPr>
          <p:nvPr>
            <p:ph type="title"/>
          </p:nvPr>
        </p:nvSpPr>
        <p:spPr bwMode="auto">
          <a:xfrm>
            <a:off x="457200" y="274638"/>
            <a:ext cx="8229600" cy="939784"/>
          </a:xfrm>
        </p:spPr>
        <p:txBody>
          <a:bodyPr/>
          <a:lstStyle/>
          <a:p>
            <a:pPr algn="ctr">
              <a:defRPr/>
            </a:pPr>
            <a:r>
              <a:rPr lang="fr-FR">
                <a:solidFill>
                  <a:schemeClr val="accent1">
                    <a:lumMod val="50000"/>
                  </a:schemeClr>
                </a:solidFill>
                <a:latin typeface="Arial Unicode MS"/>
                <a:ea typeface="Arial Unicode MS"/>
                <a:cs typeface="Arial Unicode MS"/>
              </a:rPr>
              <a:t>Espaces Verts et forêt 2024</a:t>
            </a:r>
            <a:endParaRPr/>
          </a:p>
        </p:txBody>
      </p:sp>
      <p:pic>
        <p:nvPicPr>
          <p:cNvPr id="6" name="Picture 5" descr="IMG_0793.JPG"/>
          <p:cNvPicPr>
            <a:picLocks noChangeAspect="1"/>
          </p:cNvPicPr>
          <p:nvPr/>
        </p:nvPicPr>
        <p:blipFill>
          <a:blip r:embed="rId3" cstate="print"/>
          <a:stretch/>
        </p:blipFill>
        <p:spPr bwMode="auto">
          <a:xfrm>
            <a:off x="7726680" y="1098078"/>
            <a:ext cx="1134126" cy="1512168"/>
          </a:xfrm>
          <a:prstGeom prst="rect">
            <a:avLst/>
          </a:prstGeom>
        </p:spPr>
      </p:pic>
      <p:sp>
        <p:nvSpPr>
          <p:cNvPr id="2" name="Espace réservé de la date 3"/>
          <p:cNvSpPr>
            <a:spLocks noGrp="1"/>
          </p:cNvSpPr>
          <p:nvPr>
            <p:ph type="dt" sz="half" idx="10"/>
          </p:nvPr>
        </p:nvSpPr>
        <p:spPr bwMode="auto">
          <a:xfrm>
            <a:off x="6766560" y="6400482"/>
            <a:ext cx="1920240" cy="365760"/>
          </a:xfrm>
          <a:prstGeom prst="rect">
            <a:avLst/>
          </a:prstGeom>
          <a:ln>
            <a:noFill/>
          </a:ln>
        </p:spPr>
        <p:txBody>
          <a:bodyPr/>
          <a:lstStyle/>
          <a:p>
            <a:pPr>
              <a:defRPr/>
            </a:pPr>
            <a:r>
              <a:rPr lang="fr-FR" b="1">
                <a:latin typeface="Arial Unicode MS"/>
                <a:ea typeface="Arial Unicode MS"/>
                <a:cs typeface="Arial Unicode MS"/>
              </a:rPr>
              <a:t>AG  ALDE 27/03/2025</a:t>
            </a:r>
            <a:endParaRPr/>
          </a:p>
        </p:txBody>
      </p:sp>
    </p:spTree>
  </p:cSld>
  <p:clrMapOvr>
    <a:masterClrMapping/>
  </p:clrMapOvr>
  <mc:AlternateContent xmlns:mc="http://schemas.openxmlformats.org/markup-compatibility/2006">
    <mc:Choice xmlns:p14="http://schemas.microsoft.com/office/powerpoint/2010/main" xmlns:p159="http://schemas.microsoft.com/office/powerpoint/2015/09/main" xmlns:w="http://schemas.openxmlformats.org/wordprocessingml/2006/main" xmlns:m="http://schemas.openxmlformats.org/officeDocument/2006/math" xmlns="" Requires="p159">
      <p:transition p14:dur="2000" advClick="1"/>
    </mc:Choice>
    <mc:Fallback>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Arial"/>
        <a:cs typeface="Arial"/>
      </a:majorFont>
      <a:minorFont>
        <a:latin typeface="Lucida Sans Unicode"/>
        <a:ea typeface="Arial"/>
        <a:cs typeface="Arial"/>
      </a:minorFont>
    </a:fontScheme>
    <a:fmtScheme name="Concourse">
      <a:fillStyleLst>
        <a:solidFill>
          <a:schemeClr val="phClr"/>
        </a:solidFill>
        <a:gradFill>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55000"/>
                <a:satMod val="300000"/>
              </a:schemeClr>
            </a:gs>
            <a:gs pos="40000">
              <a:schemeClr val="phClr">
                <a:tint val="65000"/>
                <a:satMod val="300000"/>
              </a:schemeClr>
            </a:gs>
            <a:gs pos="100000">
              <a:schemeClr val="phClr">
                <a:shade val="65000"/>
                <a:satMod val="300000"/>
              </a:schemeClr>
            </a:gs>
          </a:gsLst>
          <a:path path="circle"/>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3798</TotalTime>
  <Words>2849</Words>
  <Application>Microsoft Office PowerPoint</Application>
  <PresentationFormat>Affichage à l'écran (4:3)</PresentationFormat>
  <Paragraphs>706</Paragraphs>
  <Slides>44</Slides>
  <Notes>44</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Concourse</vt:lpstr>
      <vt:lpstr>A L D E Assemblée Générale 27 / 03 / 2025</vt:lpstr>
      <vt:lpstr>Rapport moral</vt:lpstr>
      <vt:lpstr>TRAVAUX REALISES EN 2024</vt:lpstr>
      <vt:lpstr>TRAVAUX REALISES EN 2024 HORS ESPACES VERTS ET FORETS</vt:lpstr>
      <vt:lpstr>TRAVAUX REALISES EN 2024 HORS ESPACES VERTS ET FORETS</vt:lpstr>
      <vt:lpstr>TRAVAUX REALISES EN 2024</vt:lpstr>
      <vt:lpstr>TRAVAUX REALISES EN 2024</vt:lpstr>
      <vt:lpstr>TRAVAUX REALISES EN 2024 HORS ESPACES VERTS ET FORETS</vt:lpstr>
      <vt:lpstr>Espaces Verts et forêt 2024</vt:lpstr>
      <vt:lpstr>Espaces Verts et forêt 2024 (suite)</vt:lpstr>
      <vt:lpstr>Dépenses 2024 (1/2)</vt:lpstr>
      <vt:lpstr>Dépenses 2024  (2/2)</vt:lpstr>
      <vt:lpstr>Recettes 2024</vt:lpstr>
      <vt:lpstr>Travaux 2024 financés par reprise sur provisions</vt:lpstr>
      <vt:lpstr>RESULTATS 2024</vt:lpstr>
      <vt:lpstr>  Etat des PROVISIONS pour RENOUVELLEMENT et INVESTISSEMENT</vt:lpstr>
      <vt:lpstr>TRAVAUX PREVUS 2025</vt:lpstr>
      <vt:lpstr>TRAVAUX PREVUS 2025 (1/4)</vt:lpstr>
      <vt:lpstr>TRAVAUX PREVUS 2025 (2/4) </vt:lpstr>
      <vt:lpstr>TRAVAUX PREVUS 2025 (3/4)</vt:lpstr>
      <vt:lpstr>TRAVAUX PREVUS 2025 (4/4) </vt:lpstr>
      <vt:lpstr>ESPACES VERTS 2025</vt:lpstr>
      <vt:lpstr>Gestion de la forêt  2025</vt:lpstr>
      <vt:lpstr>Gestion des déchets verts</vt:lpstr>
      <vt:lpstr>Actions diverses</vt:lpstr>
      <vt:lpstr>BUDGET 2025 1/4</vt:lpstr>
      <vt:lpstr>BUDGET 2025 (Suite 2/4)</vt:lpstr>
      <vt:lpstr>BUDGET 2025 3/4</vt:lpstr>
      <vt:lpstr>   Renouvellement et investissements financés par reprise sur provisions 2025</vt:lpstr>
      <vt:lpstr>Synthèse Budget 2025 (€)</vt:lpstr>
      <vt:lpstr>Budget prévisionnel 2026</vt:lpstr>
      <vt:lpstr>REGULARISATION DE LA PROPRIETE COLLECTIVE (ALDE) </vt:lpstr>
      <vt:lpstr>DOMAINIBUS</vt:lpstr>
      <vt:lpstr>Affaires en suspens avec  Municipalités, NCA et Préfecture </vt:lpstr>
      <vt:lpstr>Affaires en suspens avec  Municipalités, NCA et Préfecture (suite)</vt:lpstr>
      <vt:lpstr>Elections au Bureau de l'ALDE</vt:lpstr>
      <vt:lpstr>Recouvrement des charges</vt:lpstr>
      <vt:lpstr>Travaux hors lots privatifs </vt:lpstr>
      <vt:lpstr>Informations - questions diverses</vt:lpstr>
      <vt:lpstr>Informations et questions diverses</vt:lpstr>
      <vt:lpstr>     Pérennité de l’ALDE</vt:lpstr>
      <vt:lpstr>                Incivilités</vt:lpstr>
      <vt:lpstr>Nous contacter</vt:lpstr>
      <vt:lpstr>Diapositive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fixe</dc:creator>
  <cp:lastModifiedBy>CHRISTIAN SAGOT</cp:lastModifiedBy>
  <cp:revision>2451</cp:revision>
  <dcterms:created xsi:type="dcterms:W3CDTF">2008-03-19T14:54:09Z</dcterms:created>
  <dcterms:modified xsi:type="dcterms:W3CDTF">2025-04-01T13:46:00Z</dcterms:modified>
</cp:coreProperties>
</file>